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92.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94.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9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1" r:id="rId4"/>
    <p:sldMasterId id="214748369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Lst>
  <p:sldSz cy="5143500" cx="9144000"/>
  <p:notesSz cx="6858000" cy="9144000"/>
  <p:embeddedFontLst>
    <p:embeddedFont>
      <p:font typeface="Roboto"/>
      <p:regular r:id="rId102"/>
      <p:bold r:id="rId103"/>
      <p:italic r:id="rId104"/>
      <p:boldItalic r:id="rId105"/>
    </p:embeddedFont>
    <p:embeddedFont>
      <p:font typeface="Proxima Nova"/>
      <p:regular r:id="rId106"/>
      <p:bold r:id="rId107"/>
      <p:italic r:id="rId108"/>
      <p:boldItalic r:id="rId109"/>
    </p:embeddedFont>
    <p:embeddedFont>
      <p:font typeface="Roboto Medium"/>
      <p:regular r:id="rId110"/>
      <p:bold r:id="rId111"/>
      <p:italic r:id="rId112"/>
      <p:boldItalic r:id="rId113"/>
    </p:embeddedFont>
    <p:embeddedFont>
      <p:font typeface="Amatic SC"/>
      <p:regular r:id="rId114"/>
      <p:bold r:id="rId115"/>
    </p:embeddedFont>
    <p:embeddedFont>
      <p:font typeface="Poppins"/>
      <p:regular r:id="rId116"/>
      <p:bold r:id="rId117"/>
      <p:italic r:id="rId118"/>
      <p:boldItalic r:id="rId119"/>
    </p:embeddedFont>
    <p:embeddedFont>
      <p:font typeface="Bebas Neue"/>
      <p:regular r:id="rId120"/>
    </p:embeddedFont>
    <p:embeddedFont>
      <p:font typeface="Poppins Medium"/>
      <p:regular r:id="rId121"/>
      <p:bold r:id="rId122"/>
      <p:italic r:id="rId123"/>
      <p:boldItalic r:id="rId124"/>
    </p:embeddedFont>
    <p:embeddedFont>
      <p:font typeface="Poppins SemiBold"/>
      <p:regular r:id="rId125"/>
      <p:bold r:id="rId126"/>
      <p:italic r:id="rId127"/>
      <p:boldItalic r:id="rId12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073FF5D-B907-49CB-886D-4545AB49B2DF}">
  <a:tblStyle styleId="{5073FF5D-B907-49CB-886D-4545AB49B2D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ProximaNova-bold.fntdata"/><Relationship Id="rId106" Type="http://schemas.openxmlformats.org/officeDocument/2006/relationships/font" Target="fonts/ProximaNova-regular.fntdata"/><Relationship Id="rId105" Type="http://schemas.openxmlformats.org/officeDocument/2006/relationships/font" Target="fonts/Roboto-boldItalic.fntdata"/><Relationship Id="rId104" Type="http://schemas.openxmlformats.org/officeDocument/2006/relationships/font" Target="fonts/Roboto-italic.fntdata"/><Relationship Id="rId109" Type="http://schemas.openxmlformats.org/officeDocument/2006/relationships/font" Target="fonts/ProximaNova-boldItalic.fntdata"/><Relationship Id="rId108" Type="http://schemas.openxmlformats.org/officeDocument/2006/relationships/font" Target="fonts/ProximaNova-italic.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Roboto-bold.fntdata"/><Relationship Id="rId102" Type="http://schemas.openxmlformats.org/officeDocument/2006/relationships/font" Target="fonts/Roboto-regular.fntdata"/><Relationship Id="rId101" Type="http://schemas.openxmlformats.org/officeDocument/2006/relationships/slide" Target="slides/slide95.xml"/><Relationship Id="rId100" Type="http://schemas.openxmlformats.org/officeDocument/2006/relationships/slide" Target="slides/slide94.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28" Type="http://schemas.openxmlformats.org/officeDocument/2006/relationships/font" Target="fonts/PoppinsSemiBold-boldItalic.fntdata"/><Relationship Id="rId127" Type="http://schemas.openxmlformats.org/officeDocument/2006/relationships/font" Target="fonts/PoppinsSemiBold-italic.fntdata"/><Relationship Id="rId126" Type="http://schemas.openxmlformats.org/officeDocument/2006/relationships/font" Target="fonts/PoppinsSemiBold-bold.fntdata"/><Relationship Id="rId26" Type="http://schemas.openxmlformats.org/officeDocument/2006/relationships/slide" Target="slides/slide20.xml"/><Relationship Id="rId121" Type="http://schemas.openxmlformats.org/officeDocument/2006/relationships/font" Target="fonts/PoppinsMedium-regular.fntdata"/><Relationship Id="rId25" Type="http://schemas.openxmlformats.org/officeDocument/2006/relationships/slide" Target="slides/slide19.xml"/><Relationship Id="rId120" Type="http://schemas.openxmlformats.org/officeDocument/2006/relationships/font" Target="fonts/BebasNeue-regular.fntdata"/><Relationship Id="rId28" Type="http://schemas.openxmlformats.org/officeDocument/2006/relationships/slide" Target="slides/slide22.xml"/><Relationship Id="rId27" Type="http://schemas.openxmlformats.org/officeDocument/2006/relationships/slide" Target="slides/slide21.xml"/><Relationship Id="rId125" Type="http://schemas.openxmlformats.org/officeDocument/2006/relationships/font" Target="fonts/PoppinsSemiBold-regular.fntdata"/><Relationship Id="rId29" Type="http://schemas.openxmlformats.org/officeDocument/2006/relationships/slide" Target="slides/slide23.xml"/><Relationship Id="rId124" Type="http://schemas.openxmlformats.org/officeDocument/2006/relationships/font" Target="fonts/PoppinsMedium-boldItalic.fntdata"/><Relationship Id="rId123" Type="http://schemas.openxmlformats.org/officeDocument/2006/relationships/font" Target="fonts/PoppinsMedium-italic.fntdata"/><Relationship Id="rId122" Type="http://schemas.openxmlformats.org/officeDocument/2006/relationships/font" Target="fonts/PoppinsMedium-bold.fntdata"/><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11" Type="http://schemas.openxmlformats.org/officeDocument/2006/relationships/slide" Target="slides/slide5.xml"/><Relationship Id="rId99" Type="http://schemas.openxmlformats.org/officeDocument/2006/relationships/slide" Target="slides/slide93.xml"/><Relationship Id="rId10" Type="http://schemas.openxmlformats.org/officeDocument/2006/relationships/slide" Target="slides/slide4.xml"/><Relationship Id="rId98" Type="http://schemas.openxmlformats.org/officeDocument/2006/relationships/slide" Target="slides/slide92.xml"/><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font" Target="fonts/Poppins-italic.fntdata"/><Relationship Id="rId117" Type="http://schemas.openxmlformats.org/officeDocument/2006/relationships/font" Target="fonts/Poppins-bold.fntdata"/><Relationship Id="rId116" Type="http://schemas.openxmlformats.org/officeDocument/2006/relationships/font" Target="fonts/Poppins-regular.fntdata"/><Relationship Id="rId115" Type="http://schemas.openxmlformats.org/officeDocument/2006/relationships/font" Target="fonts/AmaticSC-bold.fntdata"/><Relationship Id="rId119" Type="http://schemas.openxmlformats.org/officeDocument/2006/relationships/font" Target="fonts/Poppins-boldItalic.fntdata"/><Relationship Id="rId15" Type="http://schemas.openxmlformats.org/officeDocument/2006/relationships/slide" Target="slides/slide9.xml"/><Relationship Id="rId110" Type="http://schemas.openxmlformats.org/officeDocument/2006/relationships/font" Target="fonts/RobotoMedium-regular.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AmaticSC-regular.fntdata"/><Relationship Id="rId18" Type="http://schemas.openxmlformats.org/officeDocument/2006/relationships/slide" Target="slides/slide12.xml"/><Relationship Id="rId113" Type="http://schemas.openxmlformats.org/officeDocument/2006/relationships/font" Target="fonts/RobotoMedium-boldItalic.fntdata"/><Relationship Id="rId112" Type="http://schemas.openxmlformats.org/officeDocument/2006/relationships/font" Target="fonts/RobotoMedium-italic.fntdata"/><Relationship Id="rId111" Type="http://schemas.openxmlformats.org/officeDocument/2006/relationships/font" Target="fonts/RobotoMedium-bold.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g2880bcb85c6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 name="Google Shape;1262;g2880bcb85c6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1" name="Shape 1451"/>
        <p:cNvGrpSpPr/>
        <p:nvPr/>
      </p:nvGrpSpPr>
      <p:grpSpPr>
        <a:xfrm>
          <a:off x="0" y="0"/>
          <a:ext cx="0" cy="0"/>
          <a:chOff x="0" y="0"/>
          <a:chExt cx="0" cy="0"/>
        </a:xfrm>
      </p:grpSpPr>
      <p:sp>
        <p:nvSpPr>
          <p:cNvPr id="1452" name="Google Shape;1452;g39428e28894_2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3" name="Google Shape;1453;g39428e28894_2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8" name="Shape 1458"/>
        <p:cNvGrpSpPr/>
        <p:nvPr/>
      </p:nvGrpSpPr>
      <p:grpSpPr>
        <a:xfrm>
          <a:off x="0" y="0"/>
          <a:ext cx="0" cy="0"/>
          <a:chOff x="0" y="0"/>
          <a:chExt cx="0" cy="0"/>
        </a:xfrm>
      </p:grpSpPr>
      <p:sp>
        <p:nvSpPr>
          <p:cNvPr id="1459" name="Google Shape;1459;g3942b66e8e6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 name="Google Shape;1460;g3942b66e8e6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3" name="Shape 1463"/>
        <p:cNvGrpSpPr/>
        <p:nvPr/>
      </p:nvGrpSpPr>
      <p:grpSpPr>
        <a:xfrm>
          <a:off x="0" y="0"/>
          <a:ext cx="0" cy="0"/>
          <a:chOff x="0" y="0"/>
          <a:chExt cx="0" cy="0"/>
        </a:xfrm>
      </p:grpSpPr>
      <p:sp>
        <p:nvSpPr>
          <p:cNvPr id="1464" name="Google Shape;1464;g39434a4f04a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5" name="Google Shape;1465;g39434a4f04a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4" name="Shape 1474"/>
        <p:cNvGrpSpPr/>
        <p:nvPr/>
      </p:nvGrpSpPr>
      <p:grpSpPr>
        <a:xfrm>
          <a:off x="0" y="0"/>
          <a:ext cx="0" cy="0"/>
          <a:chOff x="0" y="0"/>
          <a:chExt cx="0" cy="0"/>
        </a:xfrm>
      </p:grpSpPr>
      <p:sp>
        <p:nvSpPr>
          <p:cNvPr id="1475" name="Google Shape;1475;g3942b66e8e6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6" name="Google Shape;1476;g3942b66e8e6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5" name="Shape 1505"/>
        <p:cNvGrpSpPr/>
        <p:nvPr/>
      </p:nvGrpSpPr>
      <p:grpSpPr>
        <a:xfrm>
          <a:off x="0" y="0"/>
          <a:ext cx="0" cy="0"/>
          <a:chOff x="0" y="0"/>
          <a:chExt cx="0" cy="0"/>
        </a:xfrm>
      </p:grpSpPr>
      <p:sp>
        <p:nvSpPr>
          <p:cNvPr id="1506" name="Google Shape;1506;g3942b66e8e6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7" name="Google Shape;1507;g3942b66e8e6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2" name="Shape 1512"/>
        <p:cNvGrpSpPr/>
        <p:nvPr/>
      </p:nvGrpSpPr>
      <p:grpSpPr>
        <a:xfrm>
          <a:off x="0" y="0"/>
          <a:ext cx="0" cy="0"/>
          <a:chOff x="0" y="0"/>
          <a:chExt cx="0" cy="0"/>
        </a:xfrm>
      </p:grpSpPr>
      <p:sp>
        <p:nvSpPr>
          <p:cNvPr id="1513" name="Google Shape;1513;g3942b66e8e6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4" name="Google Shape;1514;g3942b66e8e6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0" name="Shape 1520"/>
        <p:cNvGrpSpPr/>
        <p:nvPr/>
      </p:nvGrpSpPr>
      <p:grpSpPr>
        <a:xfrm>
          <a:off x="0" y="0"/>
          <a:ext cx="0" cy="0"/>
          <a:chOff x="0" y="0"/>
          <a:chExt cx="0" cy="0"/>
        </a:xfrm>
      </p:grpSpPr>
      <p:sp>
        <p:nvSpPr>
          <p:cNvPr id="1521" name="Google Shape;1521;g3942b66e8e6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2" name="Google Shape;1522;g3942b66e8e6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6" name="Shape 1526"/>
        <p:cNvGrpSpPr/>
        <p:nvPr/>
      </p:nvGrpSpPr>
      <p:grpSpPr>
        <a:xfrm>
          <a:off x="0" y="0"/>
          <a:ext cx="0" cy="0"/>
          <a:chOff x="0" y="0"/>
          <a:chExt cx="0" cy="0"/>
        </a:xfrm>
      </p:grpSpPr>
      <p:sp>
        <p:nvSpPr>
          <p:cNvPr id="1527" name="Google Shape;1527;g39434a4f04a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8" name="Google Shape;1528;g39434a4f04a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2" name="Shape 1532"/>
        <p:cNvGrpSpPr/>
        <p:nvPr/>
      </p:nvGrpSpPr>
      <p:grpSpPr>
        <a:xfrm>
          <a:off x="0" y="0"/>
          <a:ext cx="0" cy="0"/>
          <a:chOff x="0" y="0"/>
          <a:chExt cx="0" cy="0"/>
        </a:xfrm>
      </p:grpSpPr>
      <p:sp>
        <p:nvSpPr>
          <p:cNvPr id="1533" name="Google Shape;1533;g3942b66e8e6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4" name="Google Shape;1534;g3942b66e8e6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8" name="Shape 1538"/>
        <p:cNvGrpSpPr/>
        <p:nvPr/>
      </p:nvGrpSpPr>
      <p:grpSpPr>
        <a:xfrm>
          <a:off x="0" y="0"/>
          <a:ext cx="0" cy="0"/>
          <a:chOff x="0" y="0"/>
          <a:chExt cx="0" cy="0"/>
        </a:xfrm>
      </p:grpSpPr>
      <p:sp>
        <p:nvSpPr>
          <p:cNvPr id="1539" name="Google Shape;1539;g3942b66e8e6_0_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0" name="Google Shape;1540;g3942b66e8e6_0_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 name="Shape 1283"/>
        <p:cNvGrpSpPr/>
        <p:nvPr/>
      </p:nvGrpSpPr>
      <p:grpSpPr>
        <a:xfrm>
          <a:off x="0" y="0"/>
          <a:ext cx="0" cy="0"/>
          <a:chOff x="0" y="0"/>
          <a:chExt cx="0" cy="0"/>
        </a:xfrm>
      </p:grpSpPr>
      <p:sp>
        <p:nvSpPr>
          <p:cNvPr id="1284" name="Google Shape;1284;g3c93ed5c909_3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5" name="Google Shape;1285;g3c93ed5c909_3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7" name="Shape 1547"/>
        <p:cNvGrpSpPr/>
        <p:nvPr/>
      </p:nvGrpSpPr>
      <p:grpSpPr>
        <a:xfrm>
          <a:off x="0" y="0"/>
          <a:ext cx="0" cy="0"/>
          <a:chOff x="0" y="0"/>
          <a:chExt cx="0" cy="0"/>
        </a:xfrm>
      </p:grpSpPr>
      <p:sp>
        <p:nvSpPr>
          <p:cNvPr id="1548" name="Google Shape;1548;g3942b66e8e6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9" name="Google Shape;1549;g3942b66e8e6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 name="Shape 1555"/>
        <p:cNvGrpSpPr/>
        <p:nvPr/>
      </p:nvGrpSpPr>
      <p:grpSpPr>
        <a:xfrm>
          <a:off x="0" y="0"/>
          <a:ext cx="0" cy="0"/>
          <a:chOff x="0" y="0"/>
          <a:chExt cx="0" cy="0"/>
        </a:xfrm>
      </p:grpSpPr>
      <p:sp>
        <p:nvSpPr>
          <p:cNvPr id="1556" name="Google Shape;1556;g39434a4f04a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7" name="Google Shape;1557;g39434a4f04a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0" name="Shape 1560"/>
        <p:cNvGrpSpPr/>
        <p:nvPr/>
      </p:nvGrpSpPr>
      <p:grpSpPr>
        <a:xfrm>
          <a:off x="0" y="0"/>
          <a:ext cx="0" cy="0"/>
          <a:chOff x="0" y="0"/>
          <a:chExt cx="0" cy="0"/>
        </a:xfrm>
      </p:grpSpPr>
      <p:sp>
        <p:nvSpPr>
          <p:cNvPr id="1561" name="Google Shape;1561;g39434a4f04a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2" name="Google Shape;1562;g39434a4f04a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5" name="Shape 1565"/>
        <p:cNvGrpSpPr/>
        <p:nvPr/>
      </p:nvGrpSpPr>
      <p:grpSpPr>
        <a:xfrm>
          <a:off x="0" y="0"/>
          <a:ext cx="0" cy="0"/>
          <a:chOff x="0" y="0"/>
          <a:chExt cx="0" cy="0"/>
        </a:xfrm>
      </p:grpSpPr>
      <p:sp>
        <p:nvSpPr>
          <p:cNvPr id="1566" name="Google Shape;1566;g3942b66e8e6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7" name="Google Shape;1567;g3942b66e8e6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39428e28894_2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8" name="Google Shape;1578;g39428e28894_2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1" name="Shape 1581"/>
        <p:cNvGrpSpPr/>
        <p:nvPr/>
      </p:nvGrpSpPr>
      <p:grpSpPr>
        <a:xfrm>
          <a:off x="0" y="0"/>
          <a:ext cx="0" cy="0"/>
          <a:chOff x="0" y="0"/>
          <a:chExt cx="0" cy="0"/>
        </a:xfrm>
      </p:grpSpPr>
      <p:sp>
        <p:nvSpPr>
          <p:cNvPr id="1582" name="Google Shape;1582;g39428e28894_2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3" name="Google Shape;1583;g39428e28894_2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2" name="Shape 1592"/>
        <p:cNvGrpSpPr/>
        <p:nvPr/>
      </p:nvGrpSpPr>
      <p:grpSpPr>
        <a:xfrm>
          <a:off x="0" y="0"/>
          <a:ext cx="0" cy="0"/>
          <a:chOff x="0" y="0"/>
          <a:chExt cx="0" cy="0"/>
        </a:xfrm>
      </p:grpSpPr>
      <p:sp>
        <p:nvSpPr>
          <p:cNvPr id="1593" name="Google Shape;1593;g39428e28894_2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4" name="Google Shape;1594;g39428e28894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9" name="Shape 1599"/>
        <p:cNvGrpSpPr/>
        <p:nvPr/>
      </p:nvGrpSpPr>
      <p:grpSpPr>
        <a:xfrm>
          <a:off x="0" y="0"/>
          <a:ext cx="0" cy="0"/>
          <a:chOff x="0" y="0"/>
          <a:chExt cx="0" cy="0"/>
        </a:xfrm>
      </p:grpSpPr>
      <p:sp>
        <p:nvSpPr>
          <p:cNvPr id="1600" name="Google Shape;1600;g39428e28894_2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1" name="Google Shape;1601;g39428e28894_2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5" name="Shape 1605"/>
        <p:cNvGrpSpPr/>
        <p:nvPr/>
      </p:nvGrpSpPr>
      <p:grpSpPr>
        <a:xfrm>
          <a:off x="0" y="0"/>
          <a:ext cx="0" cy="0"/>
          <a:chOff x="0" y="0"/>
          <a:chExt cx="0" cy="0"/>
        </a:xfrm>
      </p:grpSpPr>
      <p:sp>
        <p:nvSpPr>
          <p:cNvPr id="1606" name="Google Shape;1606;g39428e28894_2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7" name="Google Shape;1607;g39428e28894_2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1" name="Shape 1611"/>
        <p:cNvGrpSpPr/>
        <p:nvPr/>
      </p:nvGrpSpPr>
      <p:grpSpPr>
        <a:xfrm>
          <a:off x="0" y="0"/>
          <a:ext cx="0" cy="0"/>
          <a:chOff x="0" y="0"/>
          <a:chExt cx="0" cy="0"/>
        </a:xfrm>
      </p:grpSpPr>
      <p:sp>
        <p:nvSpPr>
          <p:cNvPr id="1612" name="Google Shape;1612;g39428e28894_2_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3" name="Google Shape;1613;g39428e28894_2_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0" name="Shape 1300"/>
        <p:cNvGrpSpPr/>
        <p:nvPr/>
      </p:nvGrpSpPr>
      <p:grpSpPr>
        <a:xfrm>
          <a:off x="0" y="0"/>
          <a:ext cx="0" cy="0"/>
          <a:chOff x="0" y="0"/>
          <a:chExt cx="0" cy="0"/>
        </a:xfrm>
      </p:grpSpPr>
      <p:sp>
        <p:nvSpPr>
          <p:cNvPr id="1301" name="Google Shape;1301;g39428e2889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2" name="Google Shape;1302;g39428e2889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7" name="Shape 1617"/>
        <p:cNvGrpSpPr/>
        <p:nvPr/>
      </p:nvGrpSpPr>
      <p:grpSpPr>
        <a:xfrm>
          <a:off x="0" y="0"/>
          <a:ext cx="0" cy="0"/>
          <a:chOff x="0" y="0"/>
          <a:chExt cx="0" cy="0"/>
        </a:xfrm>
      </p:grpSpPr>
      <p:sp>
        <p:nvSpPr>
          <p:cNvPr id="1618" name="Google Shape;1618;g3ca834287c0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9" name="Google Shape;1619;g3ca834287c0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6" name="Shape 1636"/>
        <p:cNvGrpSpPr/>
        <p:nvPr/>
      </p:nvGrpSpPr>
      <p:grpSpPr>
        <a:xfrm>
          <a:off x="0" y="0"/>
          <a:ext cx="0" cy="0"/>
          <a:chOff x="0" y="0"/>
          <a:chExt cx="0" cy="0"/>
        </a:xfrm>
      </p:grpSpPr>
      <p:sp>
        <p:nvSpPr>
          <p:cNvPr id="1637" name="Google Shape;1637;g39428e28894_2_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8" name="Google Shape;1638;g39428e28894_2_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1" name="Shape 1641"/>
        <p:cNvGrpSpPr/>
        <p:nvPr/>
      </p:nvGrpSpPr>
      <p:grpSpPr>
        <a:xfrm>
          <a:off x="0" y="0"/>
          <a:ext cx="0" cy="0"/>
          <a:chOff x="0" y="0"/>
          <a:chExt cx="0" cy="0"/>
        </a:xfrm>
      </p:grpSpPr>
      <p:sp>
        <p:nvSpPr>
          <p:cNvPr id="1642" name="Google Shape;1642;g39428e28894_2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3" name="Google Shape;1643;g39428e28894_2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8" name="Shape 1648"/>
        <p:cNvGrpSpPr/>
        <p:nvPr/>
      </p:nvGrpSpPr>
      <p:grpSpPr>
        <a:xfrm>
          <a:off x="0" y="0"/>
          <a:ext cx="0" cy="0"/>
          <a:chOff x="0" y="0"/>
          <a:chExt cx="0" cy="0"/>
        </a:xfrm>
      </p:grpSpPr>
      <p:sp>
        <p:nvSpPr>
          <p:cNvPr id="1649" name="Google Shape;1649;g39428e28894_2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0" name="Google Shape;1650;g39428e28894_2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4" name="Shape 1654"/>
        <p:cNvGrpSpPr/>
        <p:nvPr/>
      </p:nvGrpSpPr>
      <p:grpSpPr>
        <a:xfrm>
          <a:off x="0" y="0"/>
          <a:ext cx="0" cy="0"/>
          <a:chOff x="0" y="0"/>
          <a:chExt cx="0" cy="0"/>
        </a:xfrm>
      </p:grpSpPr>
      <p:sp>
        <p:nvSpPr>
          <p:cNvPr id="1655" name="Google Shape;1655;g39428e28894_2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6" name="Google Shape;1656;g39428e28894_2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5" name="Shape 1665"/>
        <p:cNvGrpSpPr/>
        <p:nvPr/>
      </p:nvGrpSpPr>
      <p:grpSpPr>
        <a:xfrm>
          <a:off x="0" y="0"/>
          <a:ext cx="0" cy="0"/>
          <a:chOff x="0" y="0"/>
          <a:chExt cx="0" cy="0"/>
        </a:xfrm>
      </p:grpSpPr>
      <p:sp>
        <p:nvSpPr>
          <p:cNvPr id="1666" name="Google Shape;1666;g39428e28894_2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7" name="Google Shape;1667;g39428e28894_2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6" name="Shape 1676"/>
        <p:cNvGrpSpPr/>
        <p:nvPr/>
      </p:nvGrpSpPr>
      <p:grpSpPr>
        <a:xfrm>
          <a:off x="0" y="0"/>
          <a:ext cx="0" cy="0"/>
          <a:chOff x="0" y="0"/>
          <a:chExt cx="0" cy="0"/>
        </a:xfrm>
      </p:grpSpPr>
      <p:sp>
        <p:nvSpPr>
          <p:cNvPr id="1677" name="Google Shape;1677;g39428e28894_2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8" name="Google Shape;1678;g39428e28894_2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7" name="Shape 1687"/>
        <p:cNvGrpSpPr/>
        <p:nvPr/>
      </p:nvGrpSpPr>
      <p:grpSpPr>
        <a:xfrm>
          <a:off x="0" y="0"/>
          <a:ext cx="0" cy="0"/>
          <a:chOff x="0" y="0"/>
          <a:chExt cx="0" cy="0"/>
        </a:xfrm>
      </p:grpSpPr>
      <p:sp>
        <p:nvSpPr>
          <p:cNvPr id="1688" name="Google Shape;1688;g3942b66e8e6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9" name="Google Shape;1689;g3942b66e8e6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8" name="Shape 1698"/>
        <p:cNvGrpSpPr/>
        <p:nvPr/>
      </p:nvGrpSpPr>
      <p:grpSpPr>
        <a:xfrm>
          <a:off x="0" y="0"/>
          <a:ext cx="0" cy="0"/>
          <a:chOff x="0" y="0"/>
          <a:chExt cx="0" cy="0"/>
        </a:xfrm>
      </p:grpSpPr>
      <p:sp>
        <p:nvSpPr>
          <p:cNvPr id="1699" name="Google Shape;1699;g39428e28894_2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0" name="Google Shape;1700;g39428e28894_2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9" name="Shape 1709"/>
        <p:cNvGrpSpPr/>
        <p:nvPr/>
      </p:nvGrpSpPr>
      <p:grpSpPr>
        <a:xfrm>
          <a:off x="0" y="0"/>
          <a:ext cx="0" cy="0"/>
          <a:chOff x="0" y="0"/>
          <a:chExt cx="0" cy="0"/>
        </a:xfrm>
      </p:grpSpPr>
      <p:sp>
        <p:nvSpPr>
          <p:cNvPr id="1710" name="Google Shape;1710;g39428e28894_2_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1" name="Google Shape;1711;g39428e28894_2_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 name="Shape 1318"/>
        <p:cNvGrpSpPr/>
        <p:nvPr/>
      </p:nvGrpSpPr>
      <p:grpSpPr>
        <a:xfrm>
          <a:off x="0" y="0"/>
          <a:ext cx="0" cy="0"/>
          <a:chOff x="0" y="0"/>
          <a:chExt cx="0" cy="0"/>
        </a:xfrm>
      </p:grpSpPr>
      <p:sp>
        <p:nvSpPr>
          <p:cNvPr id="1319" name="Google Shape;1319;g39428e28894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0" name="Google Shape;1320;g39428e28894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3" name="Shape 1743"/>
        <p:cNvGrpSpPr/>
        <p:nvPr/>
      </p:nvGrpSpPr>
      <p:grpSpPr>
        <a:xfrm>
          <a:off x="0" y="0"/>
          <a:ext cx="0" cy="0"/>
          <a:chOff x="0" y="0"/>
          <a:chExt cx="0" cy="0"/>
        </a:xfrm>
      </p:grpSpPr>
      <p:sp>
        <p:nvSpPr>
          <p:cNvPr id="1744" name="Google Shape;1744;g3ca834287c0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5" name="Google Shape;1745;g3ca834287c0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 name="Shape 1750"/>
        <p:cNvGrpSpPr/>
        <p:nvPr/>
      </p:nvGrpSpPr>
      <p:grpSpPr>
        <a:xfrm>
          <a:off x="0" y="0"/>
          <a:ext cx="0" cy="0"/>
          <a:chOff x="0" y="0"/>
          <a:chExt cx="0" cy="0"/>
        </a:xfrm>
      </p:grpSpPr>
      <p:sp>
        <p:nvSpPr>
          <p:cNvPr id="1751" name="Google Shape;1751;g3956d5d777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2" name="Google Shape;1752;g3956d5d777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 name="Shape 1755"/>
        <p:cNvGrpSpPr/>
        <p:nvPr/>
      </p:nvGrpSpPr>
      <p:grpSpPr>
        <a:xfrm>
          <a:off x="0" y="0"/>
          <a:ext cx="0" cy="0"/>
          <a:chOff x="0" y="0"/>
          <a:chExt cx="0" cy="0"/>
        </a:xfrm>
      </p:grpSpPr>
      <p:sp>
        <p:nvSpPr>
          <p:cNvPr id="1756" name="Google Shape;1756;g179c31db71e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 name="Google Shape;1757;g179c31db71e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5" name="Shape 1765"/>
        <p:cNvGrpSpPr/>
        <p:nvPr/>
      </p:nvGrpSpPr>
      <p:grpSpPr>
        <a:xfrm>
          <a:off x="0" y="0"/>
          <a:ext cx="0" cy="0"/>
          <a:chOff x="0" y="0"/>
          <a:chExt cx="0" cy="0"/>
        </a:xfrm>
      </p:grpSpPr>
      <p:sp>
        <p:nvSpPr>
          <p:cNvPr id="1766" name="Google Shape;1766;g2880bcb85c6_0_3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7" name="Google Shape;1767;g2880bcb85c6_0_3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2880bcb85c6_0_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2880bcb85c6_0_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1" name="Shape 1801"/>
        <p:cNvGrpSpPr/>
        <p:nvPr/>
      </p:nvGrpSpPr>
      <p:grpSpPr>
        <a:xfrm>
          <a:off x="0" y="0"/>
          <a:ext cx="0" cy="0"/>
          <a:chOff x="0" y="0"/>
          <a:chExt cx="0" cy="0"/>
        </a:xfrm>
      </p:grpSpPr>
      <p:sp>
        <p:nvSpPr>
          <p:cNvPr id="1802" name="Google Shape;1802;g179c31db71e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3" name="Google Shape;1803;g179c31db71e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9" name="Shape 1819"/>
        <p:cNvGrpSpPr/>
        <p:nvPr/>
      </p:nvGrpSpPr>
      <p:grpSpPr>
        <a:xfrm>
          <a:off x="0" y="0"/>
          <a:ext cx="0" cy="0"/>
          <a:chOff x="0" y="0"/>
          <a:chExt cx="0" cy="0"/>
        </a:xfrm>
      </p:grpSpPr>
      <p:sp>
        <p:nvSpPr>
          <p:cNvPr id="1820" name="Google Shape;1820;g3c93ed5c909_3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1" name="Google Shape;1821;g3c93ed5c909_3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6" name="Shape 1826"/>
        <p:cNvGrpSpPr/>
        <p:nvPr/>
      </p:nvGrpSpPr>
      <p:grpSpPr>
        <a:xfrm>
          <a:off x="0" y="0"/>
          <a:ext cx="0" cy="0"/>
          <a:chOff x="0" y="0"/>
          <a:chExt cx="0" cy="0"/>
        </a:xfrm>
      </p:grpSpPr>
      <p:sp>
        <p:nvSpPr>
          <p:cNvPr id="1827" name="Google Shape;1827;g28a0eaa150d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8" name="Google Shape;1828;g28a0eaa150d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7" name="Shape 1837"/>
        <p:cNvGrpSpPr/>
        <p:nvPr/>
      </p:nvGrpSpPr>
      <p:grpSpPr>
        <a:xfrm>
          <a:off x="0" y="0"/>
          <a:ext cx="0" cy="0"/>
          <a:chOff x="0" y="0"/>
          <a:chExt cx="0" cy="0"/>
        </a:xfrm>
      </p:grpSpPr>
      <p:sp>
        <p:nvSpPr>
          <p:cNvPr id="1838" name="Google Shape;1838;g28a0eaa150d_0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9" name="Google Shape;1839;g28a0eaa150d_0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g28a0eaa150d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28a0eaa150d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9" name="Shape 1329"/>
        <p:cNvGrpSpPr/>
        <p:nvPr/>
      </p:nvGrpSpPr>
      <p:grpSpPr>
        <a:xfrm>
          <a:off x="0" y="0"/>
          <a:ext cx="0" cy="0"/>
          <a:chOff x="0" y="0"/>
          <a:chExt cx="0" cy="0"/>
        </a:xfrm>
      </p:grpSpPr>
      <p:sp>
        <p:nvSpPr>
          <p:cNvPr id="1330" name="Google Shape;1330;g39428e28894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1" name="Google Shape;1331;g39428e28894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9" name="Shape 1889"/>
        <p:cNvGrpSpPr/>
        <p:nvPr/>
      </p:nvGrpSpPr>
      <p:grpSpPr>
        <a:xfrm>
          <a:off x="0" y="0"/>
          <a:ext cx="0" cy="0"/>
          <a:chOff x="0" y="0"/>
          <a:chExt cx="0" cy="0"/>
        </a:xfrm>
      </p:grpSpPr>
      <p:sp>
        <p:nvSpPr>
          <p:cNvPr id="1890" name="Google Shape;1890;g28a0eaa150d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1" name="Google Shape;1891;g28a0eaa150d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g28a0eaa150d_0_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8" name="Google Shape;1908;g28a0eaa150d_0_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3" name="Shape 1923"/>
        <p:cNvGrpSpPr/>
        <p:nvPr/>
      </p:nvGrpSpPr>
      <p:grpSpPr>
        <a:xfrm>
          <a:off x="0" y="0"/>
          <a:ext cx="0" cy="0"/>
          <a:chOff x="0" y="0"/>
          <a:chExt cx="0" cy="0"/>
        </a:xfrm>
      </p:grpSpPr>
      <p:sp>
        <p:nvSpPr>
          <p:cNvPr id="1924" name="Google Shape;1924;g28a0eaa150d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5" name="Google Shape;1925;g28a0eaa150d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4" name="Shape 1934"/>
        <p:cNvGrpSpPr/>
        <p:nvPr/>
      </p:nvGrpSpPr>
      <p:grpSpPr>
        <a:xfrm>
          <a:off x="0" y="0"/>
          <a:ext cx="0" cy="0"/>
          <a:chOff x="0" y="0"/>
          <a:chExt cx="0" cy="0"/>
        </a:xfrm>
      </p:grpSpPr>
      <p:sp>
        <p:nvSpPr>
          <p:cNvPr id="1935" name="Google Shape;1935;g28a0eaa150d_0_1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6" name="Google Shape;1936;g28a0eaa150d_0_1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8" name="Shape 1948"/>
        <p:cNvGrpSpPr/>
        <p:nvPr/>
      </p:nvGrpSpPr>
      <p:grpSpPr>
        <a:xfrm>
          <a:off x="0" y="0"/>
          <a:ext cx="0" cy="0"/>
          <a:chOff x="0" y="0"/>
          <a:chExt cx="0" cy="0"/>
        </a:xfrm>
      </p:grpSpPr>
      <p:sp>
        <p:nvSpPr>
          <p:cNvPr id="1949" name="Google Shape;1949;g28a0eaa150d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0" name="Google Shape;1950;g28a0eaa150d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28a0eaa150d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6" name="Google Shape;1956;g28a0eaa150d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0" name="Shape 1960"/>
        <p:cNvGrpSpPr/>
        <p:nvPr/>
      </p:nvGrpSpPr>
      <p:grpSpPr>
        <a:xfrm>
          <a:off x="0" y="0"/>
          <a:ext cx="0" cy="0"/>
          <a:chOff x="0" y="0"/>
          <a:chExt cx="0" cy="0"/>
        </a:xfrm>
      </p:grpSpPr>
      <p:sp>
        <p:nvSpPr>
          <p:cNvPr id="1961" name="Google Shape;1961;g28a0eaa150d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2" name="Google Shape;1962;g28a0eaa150d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8" name="Shape 1968"/>
        <p:cNvGrpSpPr/>
        <p:nvPr/>
      </p:nvGrpSpPr>
      <p:grpSpPr>
        <a:xfrm>
          <a:off x="0" y="0"/>
          <a:ext cx="0" cy="0"/>
          <a:chOff x="0" y="0"/>
          <a:chExt cx="0" cy="0"/>
        </a:xfrm>
      </p:grpSpPr>
      <p:sp>
        <p:nvSpPr>
          <p:cNvPr id="1969" name="Google Shape;1969;g28a0eaa150d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0" name="Google Shape;1970;g28a0eaa150d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0" name="Shape 1980"/>
        <p:cNvGrpSpPr/>
        <p:nvPr/>
      </p:nvGrpSpPr>
      <p:grpSpPr>
        <a:xfrm>
          <a:off x="0" y="0"/>
          <a:ext cx="0" cy="0"/>
          <a:chOff x="0" y="0"/>
          <a:chExt cx="0" cy="0"/>
        </a:xfrm>
      </p:grpSpPr>
      <p:sp>
        <p:nvSpPr>
          <p:cNvPr id="1981" name="Google Shape;1981;g28a0eaa150d_0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2" name="Google Shape;1982;g28a0eaa150d_0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0" name="Shape 1990"/>
        <p:cNvGrpSpPr/>
        <p:nvPr/>
      </p:nvGrpSpPr>
      <p:grpSpPr>
        <a:xfrm>
          <a:off x="0" y="0"/>
          <a:ext cx="0" cy="0"/>
          <a:chOff x="0" y="0"/>
          <a:chExt cx="0" cy="0"/>
        </a:xfrm>
      </p:grpSpPr>
      <p:sp>
        <p:nvSpPr>
          <p:cNvPr id="1991" name="Google Shape;1991;g28a0eaa150d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2" name="Google Shape;1992;g28a0eaa150d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 name="Shape 1337"/>
        <p:cNvGrpSpPr/>
        <p:nvPr/>
      </p:nvGrpSpPr>
      <p:grpSpPr>
        <a:xfrm>
          <a:off x="0" y="0"/>
          <a:ext cx="0" cy="0"/>
          <a:chOff x="0" y="0"/>
          <a:chExt cx="0" cy="0"/>
        </a:xfrm>
      </p:grpSpPr>
      <p:sp>
        <p:nvSpPr>
          <p:cNvPr id="1338" name="Google Shape;1338;g39428e28894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9" name="Google Shape;1339;g39428e28894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“Strategies”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0" name="Shape 2010"/>
        <p:cNvGrpSpPr/>
        <p:nvPr/>
      </p:nvGrpSpPr>
      <p:grpSpPr>
        <a:xfrm>
          <a:off x="0" y="0"/>
          <a:ext cx="0" cy="0"/>
          <a:chOff x="0" y="0"/>
          <a:chExt cx="0" cy="0"/>
        </a:xfrm>
      </p:grpSpPr>
      <p:sp>
        <p:nvSpPr>
          <p:cNvPr id="2011" name="Google Shape;2011;g28a0eaa150d_0_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2" name="Google Shape;2012;g28a0eaa150d_0_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1" name="Shape 2021"/>
        <p:cNvGrpSpPr/>
        <p:nvPr/>
      </p:nvGrpSpPr>
      <p:grpSpPr>
        <a:xfrm>
          <a:off x="0" y="0"/>
          <a:ext cx="0" cy="0"/>
          <a:chOff x="0" y="0"/>
          <a:chExt cx="0" cy="0"/>
        </a:xfrm>
      </p:grpSpPr>
      <p:sp>
        <p:nvSpPr>
          <p:cNvPr id="2022" name="Google Shape;2022;g28a0eaa150d_0_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3" name="Google Shape;2023;g28a0eaa150d_0_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1" name="Shape 2031"/>
        <p:cNvGrpSpPr/>
        <p:nvPr/>
      </p:nvGrpSpPr>
      <p:grpSpPr>
        <a:xfrm>
          <a:off x="0" y="0"/>
          <a:ext cx="0" cy="0"/>
          <a:chOff x="0" y="0"/>
          <a:chExt cx="0" cy="0"/>
        </a:xfrm>
      </p:grpSpPr>
      <p:sp>
        <p:nvSpPr>
          <p:cNvPr id="2032" name="Google Shape;2032;g28a0eaa150d_0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3" name="Google Shape;2033;g28a0eaa150d_0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2" name="Shape 2042"/>
        <p:cNvGrpSpPr/>
        <p:nvPr/>
      </p:nvGrpSpPr>
      <p:grpSpPr>
        <a:xfrm>
          <a:off x="0" y="0"/>
          <a:ext cx="0" cy="0"/>
          <a:chOff x="0" y="0"/>
          <a:chExt cx="0" cy="0"/>
        </a:xfrm>
      </p:grpSpPr>
      <p:sp>
        <p:nvSpPr>
          <p:cNvPr id="2043" name="Google Shape;2043;g28a0eaa150d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4" name="Google Shape;2044;g28a0eaa150d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9" name="Shape 2049"/>
        <p:cNvGrpSpPr/>
        <p:nvPr/>
      </p:nvGrpSpPr>
      <p:grpSpPr>
        <a:xfrm>
          <a:off x="0" y="0"/>
          <a:ext cx="0" cy="0"/>
          <a:chOff x="0" y="0"/>
          <a:chExt cx="0" cy="0"/>
        </a:xfrm>
      </p:grpSpPr>
      <p:sp>
        <p:nvSpPr>
          <p:cNvPr id="2050" name="Google Shape;2050;g28a0eaa150d_0_2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1" name="Google Shape;2051;g28a0eaa150d_0_2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9" name="Shape 2109"/>
        <p:cNvGrpSpPr/>
        <p:nvPr/>
      </p:nvGrpSpPr>
      <p:grpSpPr>
        <a:xfrm>
          <a:off x="0" y="0"/>
          <a:ext cx="0" cy="0"/>
          <a:chOff x="0" y="0"/>
          <a:chExt cx="0" cy="0"/>
        </a:xfrm>
      </p:grpSpPr>
      <p:sp>
        <p:nvSpPr>
          <p:cNvPr id="2110" name="Google Shape;2110;g28a0eaa150d_0_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1" name="Google Shape;2111;g28a0eaa150d_0_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0" name="Shape 2130"/>
        <p:cNvGrpSpPr/>
        <p:nvPr/>
      </p:nvGrpSpPr>
      <p:grpSpPr>
        <a:xfrm>
          <a:off x="0" y="0"/>
          <a:ext cx="0" cy="0"/>
          <a:chOff x="0" y="0"/>
          <a:chExt cx="0" cy="0"/>
        </a:xfrm>
      </p:grpSpPr>
      <p:sp>
        <p:nvSpPr>
          <p:cNvPr id="2131" name="Google Shape;2131;g28a0eaa150d_0_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2" name="Google Shape;2132;g28a0eaa150d_0_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1" name="Shape 2151"/>
        <p:cNvGrpSpPr/>
        <p:nvPr/>
      </p:nvGrpSpPr>
      <p:grpSpPr>
        <a:xfrm>
          <a:off x="0" y="0"/>
          <a:ext cx="0" cy="0"/>
          <a:chOff x="0" y="0"/>
          <a:chExt cx="0" cy="0"/>
        </a:xfrm>
      </p:grpSpPr>
      <p:sp>
        <p:nvSpPr>
          <p:cNvPr id="2152" name="Google Shape;2152;g28a0eaa150d_0_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3" name="Google Shape;2153;g28a0eaa150d_0_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4" name="Shape 2174"/>
        <p:cNvGrpSpPr/>
        <p:nvPr/>
      </p:nvGrpSpPr>
      <p:grpSpPr>
        <a:xfrm>
          <a:off x="0" y="0"/>
          <a:ext cx="0" cy="0"/>
          <a:chOff x="0" y="0"/>
          <a:chExt cx="0" cy="0"/>
        </a:xfrm>
      </p:grpSpPr>
      <p:sp>
        <p:nvSpPr>
          <p:cNvPr id="2175" name="Google Shape;2175;g28a0eaa150d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6" name="Google Shape;2176;g28a0eaa150d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8" name="Shape 2188"/>
        <p:cNvGrpSpPr/>
        <p:nvPr/>
      </p:nvGrpSpPr>
      <p:grpSpPr>
        <a:xfrm>
          <a:off x="0" y="0"/>
          <a:ext cx="0" cy="0"/>
          <a:chOff x="0" y="0"/>
          <a:chExt cx="0" cy="0"/>
        </a:xfrm>
      </p:grpSpPr>
      <p:sp>
        <p:nvSpPr>
          <p:cNvPr id="2189" name="Google Shape;2189;g28a0eaa150d_0_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0" name="Google Shape;2190;g28a0eaa150d_0_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1" name="Shape 1351"/>
        <p:cNvGrpSpPr/>
        <p:nvPr/>
      </p:nvGrpSpPr>
      <p:grpSpPr>
        <a:xfrm>
          <a:off x="0" y="0"/>
          <a:ext cx="0" cy="0"/>
          <a:chOff x="0" y="0"/>
          <a:chExt cx="0" cy="0"/>
        </a:xfrm>
      </p:grpSpPr>
      <p:sp>
        <p:nvSpPr>
          <p:cNvPr id="1352" name="Google Shape;1352;g28a0eaa150d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3" name="Google Shape;1353;g28a0eaa150d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1" name="Shape 2201"/>
        <p:cNvGrpSpPr/>
        <p:nvPr/>
      </p:nvGrpSpPr>
      <p:grpSpPr>
        <a:xfrm>
          <a:off x="0" y="0"/>
          <a:ext cx="0" cy="0"/>
          <a:chOff x="0" y="0"/>
          <a:chExt cx="0" cy="0"/>
        </a:xfrm>
      </p:grpSpPr>
      <p:sp>
        <p:nvSpPr>
          <p:cNvPr id="2202" name="Google Shape;2202;g28a0eaa150d_0_3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3" name="Google Shape;2203;g28a0eaa150d_0_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 name="Shape 2223"/>
        <p:cNvGrpSpPr/>
        <p:nvPr/>
      </p:nvGrpSpPr>
      <p:grpSpPr>
        <a:xfrm>
          <a:off x="0" y="0"/>
          <a:ext cx="0" cy="0"/>
          <a:chOff x="0" y="0"/>
          <a:chExt cx="0" cy="0"/>
        </a:xfrm>
      </p:grpSpPr>
      <p:sp>
        <p:nvSpPr>
          <p:cNvPr id="2224" name="Google Shape;2224;g28a0eaa150d_0_3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5" name="Google Shape;2225;g28a0eaa150d_0_3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1" name="Shape 2271"/>
        <p:cNvGrpSpPr/>
        <p:nvPr/>
      </p:nvGrpSpPr>
      <p:grpSpPr>
        <a:xfrm>
          <a:off x="0" y="0"/>
          <a:ext cx="0" cy="0"/>
          <a:chOff x="0" y="0"/>
          <a:chExt cx="0" cy="0"/>
        </a:xfrm>
      </p:grpSpPr>
      <p:sp>
        <p:nvSpPr>
          <p:cNvPr id="2272" name="Google Shape;2272;g28a0eaa1a0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3" name="Google Shape;2273;g28a0eaa1a0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6" name="Shape 2286"/>
        <p:cNvGrpSpPr/>
        <p:nvPr/>
      </p:nvGrpSpPr>
      <p:grpSpPr>
        <a:xfrm>
          <a:off x="0" y="0"/>
          <a:ext cx="0" cy="0"/>
          <a:chOff x="0" y="0"/>
          <a:chExt cx="0" cy="0"/>
        </a:xfrm>
      </p:grpSpPr>
      <p:sp>
        <p:nvSpPr>
          <p:cNvPr id="2287" name="Google Shape;2287;g28a0eaa150d_0_3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8" name="Google Shape;2288;g28a0eaa150d_0_3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g28a0eaa150d_0_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6" name="Google Shape;2306;g28a0eaa150d_0_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0" name="Shape 2350"/>
        <p:cNvGrpSpPr/>
        <p:nvPr/>
      </p:nvGrpSpPr>
      <p:grpSpPr>
        <a:xfrm>
          <a:off x="0" y="0"/>
          <a:ext cx="0" cy="0"/>
          <a:chOff x="0" y="0"/>
          <a:chExt cx="0" cy="0"/>
        </a:xfrm>
      </p:grpSpPr>
      <p:sp>
        <p:nvSpPr>
          <p:cNvPr id="2351" name="Google Shape;2351;g28a0eaa150d_0_3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2" name="Google Shape;2352;g28a0eaa150d_0_3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5" name="Shape 2575"/>
        <p:cNvGrpSpPr/>
        <p:nvPr/>
      </p:nvGrpSpPr>
      <p:grpSpPr>
        <a:xfrm>
          <a:off x="0" y="0"/>
          <a:ext cx="0" cy="0"/>
          <a:chOff x="0" y="0"/>
          <a:chExt cx="0" cy="0"/>
        </a:xfrm>
      </p:grpSpPr>
      <p:sp>
        <p:nvSpPr>
          <p:cNvPr id="2576" name="Google Shape;2576;g28a0eaa150d_0_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7" name="Google Shape;2577;g28a0eaa150d_0_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3" name="Shape 2583"/>
        <p:cNvGrpSpPr/>
        <p:nvPr/>
      </p:nvGrpSpPr>
      <p:grpSpPr>
        <a:xfrm>
          <a:off x="0" y="0"/>
          <a:ext cx="0" cy="0"/>
          <a:chOff x="0" y="0"/>
          <a:chExt cx="0" cy="0"/>
        </a:xfrm>
      </p:grpSpPr>
      <p:sp>
        <p:nvSpPr>
          <p:cNvPr id="2584" name="Google Shape;2584;g28a0eaa150d_0_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5" name="Google Shape;2585;g28a0eaa150d_0_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1" name="Shape 2591"/>
        <p:cNvGrpSpPr/>
        <p:nvPr/>
      </p:nvGrpSpPr>
      <p:grpSpPr>
        <a:xfrm>
          <a:off x="0" y="0"/>
          <a:ext cx="0" cy="0"/>
          <a:chOff x="0" y="0"/>
          <a:chExt cx="0" cy="0"/>
        </a:xfrm>
      </p:grpSpPr>
      <p:sp>
        <p:nvSpPr>
          <p:cNvPr id="2592" name="Google Shape;2592;g28b5c02fdb0_0_18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3" name="Google Shape;2593;g28b5c02fdb0_0_18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7" name="Shape 2597"/>
        <p:cNvGrpSpPr/>
        <p:nvPr/>
      </p:nvGrpSpPr>
      <p:grpSpPr>
        <a:xfrm>
          <a:off x="0" y="0"/>
          <a:ext cx="0" cy="0"/>
          <a:chOff x="0" y="0"/>
          <a:chExt cx="0" cy="0"/>
        </a:xfrm>
      </p:grpSpPr>
      <p:sp>
        <p:nvSpPr>
          <p:cNvPr id="2598" name="Google Shape;2598;g28b5c02fdb0_0_1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9" name="Google Shape;2599;g28b5c02fdb0_0_1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9" name="Shape 1399"/>
        <p:cNvGrpSpPr/>
        <p:nvPr/>
      </p:nvGrpSpPr>
      <p:grpSpPr>
        <a:xfrm>
          <a:off x="0" y="0"/>
          <a:ext cx="0" cy="0"/>
          <a:chOff x="0" y="0"/>
          <a:chExt cx="0" cy="0"/>
        </a:xfrm>
      </p:grpSpPr>
      <p:sp>
        <p:nvSpPr>
          <p:cNvPr id="1400" name="Google Shape;1400;g39428e28894_2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1" name="Google Shape;1401;g39428e28894_2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3" name="Shape 2603"/>
        <p:cNvGrpSpPr/>
        <p:nvPr/>
      </p:nvGrpSpPr>
      <p:grpSpPr>
        <a:xfrm>
          <a:off x="0" y="0"/>
          <a:ext cx="0" cy="0"/>
          <a:chOff x="0" y="0"/>
          <a:chExt cx="0" cy="0"/>
        </a:xfrm>
      </p:grpSpPr>
      <p:sp>
        <p:nvSpPr>
          <p:cNvPr id="2604" name="Google Shape;2604;g28b5c02fdb0_0_18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5" name="Google Shape;2605;g28b5c02fdb0_0_18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9" name="Shape 2619"/>
        <p:cNvGrpSpPr/>
        <p:nvPr/>
      </p:nvGrpSpPr>
      <p:grpSpPr>
        <a:xfrm>
          <a:off x="0" y="0"/>
          <a:ext cx="0" cy="0"/>
          <a:chOff x="0" y="0"/>
          <a:chExt cx="0" cy="0"/>
        </a:xfrm>
      </p:grpSpPr>
      <p:sp>
        <p:nvSpPr>
          <p:cNvPr id="2620" name="Google Shape;2620;g28b5c02fdb0_0_1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1" name="Google Shape;2621;g28b5c02fdb0_0_1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5" name="Shape 2635"/>
        <p:cNvGrpSpPr/>
        <p:nvPr/>
      </p:nvGrpSpPr>
      <p:grpSpPr>
        <a:xfrm>
          <a:off x="0" y="0"/>
          <a:ext cx="0" cy="0"/>
          <a:chOff x="0" y="0"/>
          <a:chExt cx="0" cy="0"/>
        </a:xfrm>
      </p:grpSpPr>
      <p:sp>
        <p:nvSpPr>
          <p:cNvPr id="2636" name="Google Shape;2636;g28b5c02fdb0_0_1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7" name="Google Shape;2637;g28b5c02fdb0_0_1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2" name="Shape 2972"/>
        <p:cNvGrpSpPr/>
        <p:nvPr/>
      </p:nvGrpSpPr>
      <p:grpSpPr>
        <a:xfrm>
          <a:off x="0" y="0"/>
          <a:ext cx="0" cy="0"/>
          <a:chOff x="0" y="0"/>
          <a:chExt cx="0" cy="0"/>
        </a:xfrm>
      </p:grpSpPr>
      <p:sp>
        <p:nvSpPr>
          <p:cNvPr id="2973" name="Google Shape;2973;g28b5c02fdb0_0_22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4" name="Google Shape;2974;g28b5c02fdb0_0_22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6" name="Shape 8886"/>
        <p:cNvGrpSpPr/>
        <p:nvPr/>
      </p:nvGrpSpPr>
      <p:grpSpPr>
        <a:xfrm>
          <a:off x="0" y="0"/>
          <a:ext cx="0" cy="0"/>
          <a:chOff x="0" y="0"/>
          <a:chExt cx="0" cy="0"/>
        </a:xfrm>
      </p:grpSpPr>
      <p:sp>
        <p:nvSpPr>
          <p:cNvPr id="8887" name="Google Shape;8887;g28b5c02fdb0_0_8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8" name="Google Shape;8888;g28b5c02fdb0_0_8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3" name="Shape 9313"/>
        <p:cNvGrpSpPr/>
        <p:nvPr/>
      </p:nvGrpSpPr>
      <p:grpSpPr>
        <a:xfrm>
          <a:off x="0" y="0"/>
          <a:ext cx="0" cy="0"/>
          <a:chOff x="0" y="0"/>
          <a:chExt cx="0" cy="0"/>
        </a:xfrm>
      </p:grpSpPr>
      <p:sp>
        <p:nvSpPr>
          <p:cNvPr id="9314" name="Google Shape;9314;g28b5c02fdb0_0_85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15" name="Google Shape;9315;g28b5c02fdb0_0_85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6" name="Shape 9476"/>
        <p:cNvGrpSpPr/>
        <p:nvPr/>
      </p:nvGrpSpPr>
      <p:grpSpPr>
        <a:xfrm>
          <a:off x="0" y="0"/>
          <a:ext cx="0" cy="0"/>
          <a:chOff x="0" y="0"/>
          <a:chExt cx="0" cy="0"/>
        </a:xfrm>
      </p:grpSpPr>
      <p:sp>
        <p:nvSpPr>
          <p:cNvPr id="9477" name="Google Shape;9477;g28b5c02fdb0_0_8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8" name="Google Shape;9478;g28b5c02fdb0_0_8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8" name="Shape 9878"/>
        <p:cNvGrpSpPr/>
        <p:nvPr/>
      </p:nvGrpSpPr>
      <p:grpSpPr>
        <a:xfrm>
          <a:off x="0" y="0"/>
          <a:ext cx="0" cy="0"/>
          <a:chOff x="0" y="0"/>
          <a:chExt cx="0" cy="0"/>
        </a:xfrm>
      </p:grpSpPr>
      <p:sp>
        <p:nvSpPr>
          <p:cNvPr id="9879" name="Google Shape;9879;g28b5c02fdb0_0_9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0" name="Google Shape;9880;g28b5c02fdb0_0_9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9" name="Shape 10249"/>
        <p:cNvGrpSpPr/>
        <p:nvPr/>
      </p:nvGrpSpPr>
      <p:grpSpPr>
        <a:xfrm>
          <a:off x="0" y="0"/>
          <a:ext cx="0" cy="0"/>
          <a:chOff x="0" y="0"/>
          <a:chExt cx="0" cy="0"/>
        </a:xfrm>
      </p:grpSpPr>
      <p:sp>
        <p:nvSpPr>
          <p:cNvPr id="10250" name="Google Shape;10250;g28b5c02fdb0_0_9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1" name="Google Shape;10251;g28b5c02fdb0_0_9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63" name="Shape 10563"/>
        <p:cNvGrpSpPr/>
        <p:nvPr/>
      </p:nvGrpSpPr>
      <p:grpSpPr>
        <a:xfrm>
          <a:off x="0" y="0"/>
          <a:ext cx="0" cy="0"/>
          <a:chOff x="0" y="0"/>
          <a:chExt cx="0" cy="0"/>
        </a:xfrm>
      </p:grpSpPr>
      <p:sp>
        <p:nvSpPr>
          <p:cNvPr id="10564" name="Google Shape;10564;g28b5c02fdb0_0_98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65" name="Google Shape;10565;g28b5c02fdb0_0_98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9" name="Shape 1419"/>
        <p:cNvGrpSpPr/>
        <p:nvPr/>
      </p:nvGrpSpPr>
      <p:grpSpPr>
        <a:xfrm>
          <a:off x="0" y="0"/>
          <a:ext cx="0" cy="0"/>
          <a:chOff x="0" y="0"/>
          <a:chExt cx="0" cy="0"/>
        </a:xfrm>
      </p:grpSpPr>
      <p:sp>
        <p:nvSpPr>
          <p:cNvPr id="1420" name="Google Shape;1420;g39428e28894_2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1" name="Google Shape;1421;g39428e28894_2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7" name="Shape 10857"/>
        <p:cNvGrpSpPr/>
        <p:nvPr/>
      </p:nvGrpSpPr>
      <p:grpSpPr>
        <a:xfrm>
          <a:off x="0" y="0"/>
          <a:ext cx="0" cy="0"/>
          <a:chOff x="0" y="0"/>
          <a:chExt cx="0" cy="0"/>
        </a:xfrm>
      </p:grpSpPr>
      <p:sp>
        <p:nvSpPr>
          <p:cNvPr id="10858" name="Google Shape;10858;g28b5c02fdb0_0_101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9" name="Google Shape;10859;g28b5c02fdb0_0_101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16" name="Shape 11216"/>
        <p:cNvGrpSpPr/>
        <p:nvPr/>
      </p:nvGrpSpPr>
      <p:grpSpPr>
        <a:xfrm>
          <a:off x="0" y="0"/>
          <a:ext cx="0" cy="0"/>
          <a:chOff x="0" y="0"/>
          <a:chExt cx="0" cy="0"/>
        </a:xfrm>
      </p:grpSpPr>
      <p:sp>
        <p:nvSpPr>
          <p:cNvPr id="11217" name="Google Shape;11217;g28b5c02fdb0_0_104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8" name="Google Shape;11218;g28b5c02fdb0_0_104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3" name="Shape 11633"/>
        <p:cNvGrpSpPr/>
        <p:nvPr/>
      </p:nvGrpSpPr>
      <p:grpSpPr>
        <a:xfrm>
          <a:off x="0" y="0"/>
          <a:ext cx="0" cy="0"/>
          <a:chOff x="0" y="0"/>
          <a:chExt cx="0" cy="0"/>
        </a:xfrm>
      </p:grpSpPr>
      <p:sp>
        <p:nvSpPr>
          <p:cNvPr id="11634" name="Google Shape;11634;g28b5c02fdb0_0_10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35" name="Google Shape;11635;g28b5c02fdb0_0_10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3" name="Shape 11973"/>
        <p:cNvGrpSpPr/>
        <p:nvPr/>
      </p:nvGrpSpPr>
      <p:grpSpPr>
        <a:xfrm>
          <a:off x="0" y="0"/>
          <a:ext cx="0" cy="0"/>
          <a:chOff x="0" y="0"/>
          <a:chExt cx="0" cy="0"/>
        </a:xfrm>
      </p:grpSpPr>
      <p:sp>
        <p:nvSpPr>
          <p:cNvPr id="11974" name="Google Shape;11974;g28b5c02fdb0_0_11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75" name="Google Shape;11975;g28b5c02fdb0_0_11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61" name="Shape 12161"/>
        <p:cNvGrpSpPr/>
        <p:nvPr/>
      </p:nvGrpSpPr>
      <p:grpSpPr>
        <a:xfrm>
          <a:off x="0" y="0"/>
          <a:ext cx="0" cy="0"/>
          <a:chOff x="0" y="0"/>
          <a:chExt cx="0" cy="0"/>
        </a:xfrm>
      </p:grpSpPr>
      <p:sp>
        <p:nvSpPr>
          <p:cNvPr id="12162" name="Google Shape;12162;g28b5c02fdb0_0_11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63" name="Google Shape;12163;g28b5c02fdb0_0_11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7" name="Shape 12407"/>
        <p:cNvGrpSpPr/>
        <p:nvPr/>
      </p:nvGrpSpPr>
      <p:grpSpPr>
        <a:xfrm>
          <a:off x="0" y="0"/>
          <a:ext cx="0" cy="0"/>
          <a:chOff x="0" y="0"/>
          <a:chExt cx="0" cy="0"/>
        </a:xfrm>
      </p:grpSpPr>
      <p:sp>
        <p:nvSpPr>
          <p:cNvPr id="12408" name="Google Shape;12408;g28b5c02fdb0_0_12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09" name="Google Shape;12409;g28b5c02fdb0_0_12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8295550" y="2437150"/>
            <a:ext cx="631500" cy="721150"/>
            <a:chOff x="6533825" y="4313425"/>
            <a:chExt cx="631500" cy="721150"/>
          </a:xfrm>
        </p:grpSpPr>
        <p:sp>
          <p:nvSpPr>
            <p:cNvPr id="10" name="Google Shape;10;p2"/>
            <p:cNvSpPr/>
            <p:nvPr/>
          </p:nvSpPr>
          <p:spPr>
            <a:xfrm>
              <a:off x="6965450" y="4978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6965450" y="4811900"/>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6965450" y="464625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6965450" y="44798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965450" y="4313425"/>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821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821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821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821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821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109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109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109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7109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109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677450" y="4978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677450" y="4811900"/>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677450" y="464625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677450" y="44798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6677450" y="4313425"/>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533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533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533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533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533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7271250" y="3754850"/>
            <a:ext cx="3382300" cy="1993950"/>
            <a:chOff x="1317925" y="2802775"/>
            <a:chExt cx="3382300" cy="1993950"/>
          </a:xfrm>
        </p:grpSpPr>
        <p:sp>
          <p:nvSpPr>
            <p:cNvPr id="36" name="Google Shape;36;p2"/>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 name="Google Shape;48;p2"/>
          <p:cNvGrpSpPr/>
          <p:nvPr/>
        </p:nvGrpSpPr>
        <p:grpSpPr>
          <a:xfrm flipH="1">
            <a:off x="2244842" y="4599425"/>
            <a:ext cx="4489475" cy="193775"/>
            <a:chOff x="1784500" y="1867350"/>
            <a:chExt cx="4489475" cy="193775"/>
          </a:xfrm>
        </p:grpSpPr>
        <p:sp>
          <p:nvSpPr>
            <p:cNvPr id="49" name="Google Shape;49;p2"/>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 name="Google Shape;52;p2"/>
          <p:cNvGrpSpPr/>
          <p:nvPr/>
        </p:nvGrpSpPr>
        <p:grpSpPr>
          <a:xfrm>
            <a:off x="2328517" y="345725"/>
            <a:ext cx="4489475" cy="193775"/>
            <a:chOff x="1784500" y="1867350"/>
            <a:chExt cx="4489475" cy="193775"/>
          </a:xfrm>
        </p:grpSpPr>
        <p:sp>
          <p:nvSpPr>
            <p:cNvPr id="53" name="Google Shape;53;p2"/>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 name="Google Shape;56;p2"/>
          <p:cNvSpPr txBox="1"/>
          <p:nvPr>
            <p:ph type="ctrTitle"/>
          </p:nvPr>
        </p:nvSpPr>
        <p:spPr>
          <a:xfrm>
            <a:off x="1986225" y="1251900"/>
            <a:ext cx="5174100" cy="2171400"/>
          </a:xfrm>
          <a:prstGeom prst="rect">
            <a:avLst/>
          </a:prstGeom>
        </p:spPr>
        <p:txBody>
          <a:bodyPr anchorCtr="0" anchor="ctr" bIns="91425" lIns="91425" spcFirstLastPara="1" rIns="91425" wrap="square" tIns="91425">
            <a:noAutofit/>
          </a:bodyPr>
          <a:lstStyle>
            <a:lvl1pPr lvl="0" algn="ctr">
              <a:spcBef>
                <a:spcPts val="0"/>
              </a:spcBef>
              <a:spcAft>
                <a:spcPts val="0"/>
              </a:spcAft>
              <a:buSzPts val="5200"/>
              <a:buNone/>
              <a:defRPr sz="4200">
                <a:latin typeface="Poppins Medium"/>
                <a:ea typeface="Poppins Medium"/>
                <a:cs typeface="Poppins Medium"/>
                <a:sym typeface="Poppins Medium"/>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57" name="Google Shape;57;p2"/>
          <p:cNvSpPr txBox="1"/>
          <p:nvPr>
            <p:ph idx="1" type="subTitle"/>
          </p:nvPr>
        </p:nvSpPr>
        <p:spPr>
          <a:xfrm>
            <a:off x="1986214" y="3423425"/>
            <a:ext cx="5174100" cy="460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atin typeface="Roboto"/>
                <a:ea typeface="Roboto"/>
                <a:cs typeface="Roboto"/>
                <a:sym typeface="Robo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77" name="Shape 277"/>
        <p:cNvGrpSpPr/>
        <p:nvPr/>
      </p:nvGrpSpPr>
      <p:grpSpPr>
        <a:xfrm>
          <a:off x="0" y="0"/>
          <a:ext cx="0" cy="0"/>
          <a:chOff x="0" y="0"/>
          <a:chExt cx="0" cy="0"/>
        </a:xfrm>
      </p:grpSpPr>
      <p:sp>
        <p:nvSpPr>
          <p:cNvPr id="278" name="Google Shape;278;p11"/>
          <p:cNvSpPr txBox="1"/>
          <p:nvPr>
            <p:ph hasCustomPrompt="1" type="title"/>
          </p:nvPr>
        </p:nvSpPr>
        <p:spPr>
          <a:xfrm>
            <a:off x="2074200" y="1683488"/>
            <a:ext cx="4995600" cy="13038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500">
                <a:solidFill>
                  <a:schemeClr val="dk2"/>
                </a:solidFill>
                <a:latin typeface="Poppins Medium"/>
                <a:ea typeface="Poppins Medium"/>
                <a:cs typeface="Poppins Medium"/>
                <a:sym typeface="Poppins Medium"/>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79" name="Google Shape;279;p11"/>
          <p:cNvSpPr txBox="1"/>
          <p:nvPr>
            <p:ph idx="1" type="subTitle"/>
          </p:nvPr>
        </p:nvSpPr>
        <p:spPr>
          <a:xfrm>
            <a:off x="2074200" y="3042413"/>
            <a:ext cx="4995600" cy="41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280" name="Google Shape;280;p11"/>
          <p:cNvGrpSpPr/>
          <p:nvPr/>
        </p:nvGrpSpPr>
        <p:grpSpPr>
          <a:xfrm flipH="1">
            <a:off x="7692469" y="-505328"/>
            <a:ext cx="1895833" cy="1895866"/>
            <a:chOff x="3835450" y="-252000"/>
            <a:chExt cx="1445325" cy="1445350"/>
          </a:xfrm>
        </p:grpSpPr>
        <p:sp>
          <p:nvSpPr>
            <p:cNvPr id="281" name="Google Shape;281;p11"/>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1"/>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1"/>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1"/>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1"/>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 name="Google Shape;286;p11"/>
          <p:cNvGrpSpPr/>
          <p:nvPr/>
        </p:nvGrpSpPr>
        <p:grpSpPr>
          <a:xfrm flipH="1">
            <a:off x="-1466486" y="3754850"/>
            <a:ext cx="3382300" cy="1993950"/>
            <a:chOff x="1317925" y="2802775"/>
            <a:chExt cx="3382300" cy="1993950"/>
          </a:xfrm>
        </p:grpSpPr>
        <p:sp>
          <p:nvSpPr>
            <p:cNvPr id="287" name="Google Shape;287;p11"/>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1"/>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1"/>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1"/>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1"/>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1"/>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1"/>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1"/>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1"/>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1"/>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1"/>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1"/>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 name="Google Shape;299;p11"/>
          <p:cNvGrpSpPr/>
          <p:nvPr/>
        </p:nvGrpSpPr>
        <p:grpSpPr>
          <a:xfrm flipH="1">
            <a:off x="7862264" y="2736279"/>
            <a:ext cx="2791286" cy="2599651"/>
            <a:chOff x="-1466486" y="2736279"/>
            <a:chExt cx="2791286" cy="2599651"/>
          </a:xfrm>
        </p:grpSpPr>
        <p:sp>
          <p:nvSpPr>
            <p:cNvPr id="300" name="Google Shape;300;p11"/>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 name="Google Shape;301;p11"/>
            <p:cNvGrpSpPr/>
            <p:nvPr/>
          </p:nvGrpSpPr>
          <p:grpSpPr>
            <a:xfrm>
              <a:off x="713226" y="3730956"/>
              <a:ext cx="611574" cy="610281"/>
              <a:chOff x="4496550" y="2819475"/>
              <a:chExt cx="366300" cy="365525"/>
            </a:xfrm>
          </p:grpSpPr>
          <p:sp>
            <p:nvSpPr>
              <p:cNvPr id="302" name="Google Shape;302;p11"/>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04" name="Shape 30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305" name="Shape 305"/>
        <p:cNvGrpSpPr/>
        <p:nvPr/>
      </p:nvGrpSpPr>
      <p:grpSpPr>
        <a:xfrm>
          <a:off x="0" y="0"/>
          <a:ext cx="0" cy="0"/>
          <a:chOff x="0" y="0"/>
          <a:chExt cx="0" cy="0"/>
        </a:xfrm>
      </p:grpSpPr>
      <p:sp>
        <p:nvSpPr>
          <p:cNvPr id="306" name="Google Shape;306;p13"/>
          <p:cNvSpPr/>
          <p:nvPr/>
        </p:nvSpPr>
        <p:spPr>
          <a:xfrm>
            <a:off x="4"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 name="Google Shape;307;p13"/>
          <p:cNvGrpSpPr/>
          <p:nvPr/>
        </p:nvGrpSpPr>
        <p:grpSpPr>
          <a:xfrm>
            <a:off x="8430750" y="407034"/>
            <a:ext cx="2691676" cy="2691631"/>
            <a:chOff x="5165750" y="-1146341"/>
            <a:chExt cx="2691676" cy="2691631"/>
          </a:xfrm>
        </p:grpSpPr>
        <p:sp>
          <p:nvSpPr>
            <p:cNvPr id="308" name="Google Shape;308;p13"/>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3"/>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3"/>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3"/>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3"/>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3"/>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3"/>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3"/>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3"/>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13"/>
          <p:cNvGrpSpPr/>
          <p:nvPr/>
        </p:nvGrpSpPr>
        <p:grpSpPr>
          <a:xfrm>
            <a:off x="5640400" y="4828856"/>
            <a:ext cx="2790375" cy="64975"/>
            <a:chOff x="5954300" y="4334988"/>
            <a:chExt cx="2790375" cy="64975"/>
          </a:xfrm>
        </p:grpSpPr>
        <p:sp>
          <p:nvSpPr>
            <p:cNvPr id="318" name="Google Shape;318;p13"/>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3"/>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3"/>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3"/>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3"/>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3"/>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3"/>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3"/>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3"/>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3"/>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3"/>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3"/>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3"/>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3"/>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3"/>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3"/>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3"/>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3"/>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3"/>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13"/>
          <p:cNvGrpSpPr/>
          <p:nvPr/>
        </p:nvGrpSpPr>
        <p:grpSpPr>
          <a:xfrm>
            <a:off x="-319052" y="-320208"/>
            <a:ext cx="1604419" cy="1604360"/>
            <a:chOff x="-74975" y="157600"/>
            <a:chExt cx="1604419" cy="1604360"/>
          </a:xfrm>
        </p:grpSpPr>
        <p:sp>
          <p:nvSpPr>
            <p:cNvPr id="339" name="Google Shape;339;p13"/>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3"/>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3"/>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3"/>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3"/>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3"/>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3"/>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3"/>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3"/>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 name="Google Shape;348;p13"/>
          <p:cNvSpPr txBox="1"/>
          <p:nvPr>
            <p:ph hasCustomPrompt="1" type="title"/>
          </p:nvPr>
        </p:nvSpPr>
        <p:spPr>
          <a:xfrm>
            <a:off x="713237" y="1643098"/>
            <a:ext cx="916500" cy="53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000">
                <a:solidFill>
                  <a:schemeClr val="dk2"/>
                </a:solidFill>
                <a:latin typeface="Poppins Medium"/>
                <a:ea typeface="Poppins Medium"/>
                <a:cs typeface="Poppins Medium"/>
                <a:sym typeface="Poppins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9" name="Google Shape;349;p13"/>
          <p:cNvSpPr txBox="1"/>
          <p:nvPr>
            <p:ph idx="1" type="subTitle"/>
          </p:nvPr>
        </p:nvSpPr>
        <p:spPr>
          <a:xfrm>
            <a:off x="1627650" y="1916787"/>
            <a:ext cx="2109600" cy="6612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atin typeface="Roboto"/>
                <a:ea typeface="Roboto"/>
                <a:cs typeface="Roboto"/>
                <a:sym typeface="Robot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50" name="Google Shape;350;p13"/>
          <p:cNvSpPr txBox="1"/>
          <p:nvPr>
            <p:ph hasCustomPrompt="1" idx="2" type="title"/>
          </p:nvPr>
        </p:nvSpPr>
        <p:spPr>
          <a:xfrm>
            <a:off x="4064061" y="1643098"/>
            <a:ext cx="916500" cy="53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000">
                <a:solidFill>
                  <a:schemeClr val="dk2"/>
                </a:solidFill>
                <a:latin typeface="Poppins Medium"/>
                <a:ea typeface="Poppins Medium"/>
                <a:cs typeface="Poppins Medium"/>
                <a:sym typeface="Poppins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51" name="Google Shape;351;p13"/>
          <p:cNvSpPr txBox="1"/>
          <p:nvPr>
            <p:ph idx="3" type="subTitle"/>
          </p:nvPr>
        </p:nvSpPr>
        <p:spPr>
          <a:xfrm>
            <a:off x="4978460" y="1916787"/>
            <a:ext cx="2109600" cy="6612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atin typeface="Roboto"/>
                <a:ea typeface="Roboto"/>
                <a:cs typeface="Roboto"/>
                <a:sym typeface="Robot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52" name="Google Shape;352;p13"/>
          <p:cNvSpPr txBox="1"/>
          <p:nvPr>
            <p:ph hasCustomPrompt="1" idx="4" type="title"/>
          </p:nvPr>
        </p:nvSpPr>
        <p:spPr>
          <a:xfrm>
            <a:off x="2055937" y="3136035"/>
            <a:ext cx="916500" cy="53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000">
                <a:solidFill>
                  <a:schemeClr val="dk2"/>
                </a:solidFill>
                <a:latin typeface="Poppins Medium"/>
                <a:ea typeface="Poppins Medium"/>
                <a:cs typeface="Poppins Medium"/>
                <a:sym typeface="Poppins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53" name="Google Shape;353;p13"/>
          <p:cNvSpPr txBox="1"/>
          <p:nvPr>
            <p:ph idx="5" type="subTitle"/>
          </p:nvPr>
        </p:nvSpPr>
        <p:spPr>
          <a:xfrm>
            <a:off x="2970350" y="3414200"/>
            <a:ext cx="2109600" cy="6612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atin typeface="Roboto"/>
                <a:ea typeface="Roboto"/>
                <a:cs typeface="Roboto"/>
                <a:sym typeface="Robot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54" name="Google Shape;354;p13"/>
          <p:cNvSpPr txBox="1"/>
          <p:nvPr>
            <p:ph hasCustomPrompt="1" idx="6" type="title"/>
          </p:nvPr>
        </p:nvSpPr>
        <p:spPr>
          <a:xfrm>
            <a:off x="5406761" y="3136035"/>
            <a:ext cx="916500" cy="5331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000">
                <a:solidFill>
                  <a:schemeClr val="dk2"/>
                </a:solidFill>
                <a:latin typeface="Poppins Medium"/>
                <a:ea typeface="Poppins Medium"/>
                <a:cs typeface="Poppins Medium"/>
                <a:sym typeface="Poppins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55" name="Google Shape;355;p13"/>
          <p:cNvSpPr txBox="1"/>
          <p:nvPr>
            <p:ph idx="7" type="subTitle"/>
          </p:nvPr>
        </p:nvSpPr>
        <p:spPr>
          <a:xfrm>
            <a:off x="6321160" y="3414200"/>
            <a:ext cx="2109600" cy="6612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atin typeface="Roboto"/>
                <a:ea typeface="Roboto"/>
                <a:cs typeface="Roboto"/>
                <a:sym typeface="Robot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56" name="Google Shape;356;p13"/>
          <p:cNvSpPr txBox="1"/>
          <p:nvPr>
            <p:ph idx="8" type="subTitle"/>
          </p:nvPr>
        </p:nvSpPr>
        <p:spPr>
          <a:xfrm>
            <a:off x="1627650" y="1565638"/>
            <a:ext cx="2109600" cy="494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357" name="Google Shape;357;p13"/>
          <p:cNvSpPr txBox="1"/>
          <p:nvPr>
            <p:ph idx="9" type="subTitle"/>
          </p:nvPr>
        </p:nvSpPr>
        <p:spPr>
          <a:xfrm>
            <a:off x="4978476" y="1565638"/>
            <a:ext cx="2109600" cy="494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358" name="Google Shape;358;p13"/>
          <p:cNvSpPr txBox="1"/>
          <p:nvPr>
            <p:ph idx="13" type="subTitle"/>
          </p:nvPr>
        </p:nvSpPr>
        <p:spPr>
          <a:xfrm>
            <a:off x="2970350" y="3058449"/>
            <a:ext cx="2109600" cy="494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359" name="Google Shape;359;p13"/>
          <p:cNvSpPr txBox="1"/>
          <p:nvPr>
            <p:ph idx="14" type="subTitle"/>
          </p:nvPr>
        </p:nvSpPr>
        <p:spPr>
          <a:xfrm>
            <a:off x="6321176" y="3058449"/>
            <a:ext cx="2109600" cy="494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360" name="Google Shape;360;p13"/>
          <p:cNvSpPr txBox="1"/>
          <p:nvPr>
            <p:ph idx="15"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361" name="Shape 361"/>
        <p:cNvGrpSpPr/>
        <p:nvPr/>
      </p:nvGrpSpPr>
      <p:grpSpPr>
        <a:xfrm>
          <a:off x="0" y="0"/>
          <a:ext cx="0" cy="0"/>
          <a:chOff x="0" y="0"/>
          <a:chExt cx="0" cy="0"/>
        </a:xfrm>
      </p:grpSpPr>
      <p:sp>
        <p:nvSpPr>
          <p:cNvPr id="362" name="Google Shape;362;p14"/>
          <p:cNvSpPr txBox="1"/>
          <p:nvPr>
            <p:ph type="title"/>
          </p:nvPr>
        </p:nvSpPr>
        <p:spPr>
          <a:xfrm>
            <a:off x="715100" y="3066000"/>
            <a:ext cx="5827500" cy="531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2400">
                <a:latin typeface="Poppins Medium"/>
                <a:ea typeface="Poppins Medium"/>
                <a:cs typeface="Poppins Medium"/>
                <a:sym typeface="Poppins Medium"/>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363" name="Google Shape;363;p14"/>
          <p:cNvSpPr txBox="1"/>
          <p:nvPr>
            <p:ph idx="1" type="subTitle"/>
          </p:nvPr>
        </p:nvSpPr>
        <p:spPr>
          <a:xfrm>
            <a:off x="715100" y="1428137"/>
            <a:ext cx="5827500" cy="1449600"/>
          </a:xfrm>
          <a:prstGeom prst="rect">
            <a:avLst/>
          </a:prstGeom>
        </p:spPr>
        <p:txBody>
          <a:bodyPr anchorCtr="0" anchor="b" bIns="91425" lIns="91425" spcFirstLastPara="1" rIns="91425" wrap="square" tIns="91425">
            <a:noAutofit/>
          </a:bodyPr>
          <a:lstStyle>
            <a:lvl1pPr lvl="0" rtl="0">
              <a:spcBef>
                <a:spcPts val="0"/>
              </a:spcBef>
              <a:spcAft>
                <a:spcPts val="0"/>
              </a:spcAft>
              <a:buSzPts val="2500"/>
              <a:buNone/>
              <a:defRPr sz="24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364" name="Google Shape;364;p14"/>
          <p:cNvSpPr/>
          <p:nvPr/>
        </p:nvSpPr>
        <p:spPr>
          <a:xfrm>
            <a:off x="4"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 name="Google Shape;365;p14"/>
          <p:cNvGrpSpPr/>
          <p:nvPr/>
        </p:nvGrpSpPr>
        <p:grpSpPr>
          <a:xfrm>
            <a:off x="7084938" y="3253609"/>
            <a:ext cx="2691676" cy="2691631"/>
            <a:chOff x="5165750" y="-1146341"/>
            <a:chExt cx="2691676" cy="2691631"/>
          </a:xfrm>
        </p:grpSpPr>
        <p:sp>
          <p:nvSpPr>
            <p:cNvPr id="366" name="Google Shape;366;p14"/>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14"/>
          <p:cNvGrpSpPr/>
          <p:nvPr/>
        </p:nvGrpSpPr>
        <p:grpSpPr>
          <a:xfrm>
            <a:off x="3176813" y="507006"/>
            <a:ext cx="2790375" cy="64975"/>
            <a:chOff x="5954300" y="4334988"/>
            <a:chExt cx="2790375" cy="64975"/>
          </a:xfrm>
        </p:grpSpPr>
        <p:sp>
          <p:nvSpPr>
            <p:cNvPr id="376" name="Google Shape;376;p14"/>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4"/>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4"/>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396" name="Shape 396"/>
        <p:cNvGrpSpPr/>
        <p:nvPr/>
      </p:nvGrpSpPr>
      <p:grpSpPr>
        <a:xfrm>
          <a:off x="0" y="0"/>
          <a:ext cx="0" cy="0"/>
          <a:chOff x="0" y="0"/>
          <a:chExt cx="0" cy="0"/>
        </a:xfrm>
      </p:grpSpPr>
      <p:sp>
        <p:nvSpPr>
          <p:cNvPr id="397" name="Google Shape;397;p15"/>
          <p:cNvSpPr txBox="1"/>
          <p:nvPr>
            <p:ph idx="1" type="subTitle"/>
          </p:nvPr>
        </p:nvSpPr>
        <p:spPr>
          <a:xfrm>
            <a:off x="872100" y="2790875"/>
            <a:ext cx="4359600" cy="710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8" name="Google Shape;398;p15"/>
          <p:cNvSpPr txBox="1"/>
          <p:nvPr>
            <p:ph type="title"/>
          </p:nvPr>
        </p:nvSpPr>
        <p:spPr>
          <a:xfrm>
            <a:off x="872100" y="1370375"/>
            <a:ext cx="4359600" cy="14967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sz="9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99" name="Google Shape;399;p15"/>
          <p:cNvGrpSpPr/>
          <p:nvPr/>
        </p:nvGrpSpPr>
        <p:grpSpPr>
          <a:xfrm>
            <a:off x="872100" y="4492283"/>
            <a:ext cx="1351125" cy="232319"/>
            <a:chOff x="5486725" y="543869"/>
            <a:chExt cx="1351125" cy="232319"/>
          </a:xfrm>
        </p:grpSpPr>
        <p:sp>
          <p:nvSpPr>
            <p:cNvPr id="400" name="Google Shape;400;p15"/>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5"/>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5"/>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5"/>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5"/>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5"/>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5"/>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5"/>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5"/>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5"/>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5"/>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5"/>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420" name="Shape 420"/>
        <p:cNvGrpSpPr/>
        <p:nvPr/>
      </p:nvGrpSpPr>
      <p:grpSpPr>
        <a:xfrm>
          <a:off x="0" y="0"/>
          <a:ext cx="0" cy="0"/>
          <a:chOff x="0" y="0"/>
          <a:chExt cx="0" cy="0"/>
        </a:xfrm>
      </p:grpSpPr>
      <p:grpSp>
        <p:nvGrpSpPr>
          <p:cNvPr id="421" name="Google Shape;421;p16"/>
          <p:cNvGrpSpPr/>
          <p:nvPr/>
        </p:nvGrpSpPr>
        <p:grpSpPr>
          <a:xfrm>
            <a:off x="-319052" y="-320208"/>
            <a:ext cx="1604419" cy="1604360"/>
            <a:chOff x="-74975" y="157600"/>
            <a:chExt cx="1604419" cy="1604360"/>
          </a:xfrm>
        </p:grpSpPr>
        <p:sp>
          <p:nvSpPr>
            <p:cNvPr id="422" name="Google Shape;422;p16"/>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6"/>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6"/>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6"/>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6"/>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6"/>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6"/>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6"/>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6"/>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16"/>
          <p:cNvGrpSpPr/>
          <p:nvPr/>
        </p:nvGrpSpPr>
        <p:grpSpPr>
          <a:xfrm>
            <a:off x="8430774" y="-327975"/>
            <a:ext cx="1734954" cy="1734954"/>
            <a:chOff x="6340050" y="754850"/>
            <a:chExt cx="1595800" cy="1595800"/>
          </a:xfrm>
        </p:grpSpPr>
        <p:sp>
          <p:nvSpPr>
            <p:cNvPr id="432" name="Google Shape;432;p16"/>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6"/>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6"/>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 name="Google Shape;435;p16"/>
          <p:cNvGrpSpPr/>
          <p:nvPr/>
        </p:nvGrpSpPr>
        <p:grpSpPr>
          <a:xfrm>
            <a:off x="5274346" y="4599424"/>
            <a:ext cx="1351125" cy="232319"/>
            <a:chOff x="5486725" y="543869"/>
            <a:chExt cx="1351125" cy="232319"/>
          </a:xfrm>
        </p:grpSpPr>
        <p:sp>
          <p:nvSpPr>
            <p:cNvPr id="436" name="Google Shape;436;p16"/>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6"/>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6"/>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6"/>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6"/>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6"/>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6"/>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6"/>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6"/>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6"/>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6"/>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6"/>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6"/>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6"/>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6"/>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6"/>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6"/>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6"/>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6"/>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6"/>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 name="Google Shape;456;p16"/>
          <p:cNvSpPr txBox="1"/>
          <p:nvPr>
            <p:ph idx="1" type="subTitle"/>
          </p:nvPr>
        </p:nvSpPr>
        <p:spPr>
          <a:xfrm>
            <a:off x="5200175" y="2992488"/>
            <a:ext cx="2936700" cy="1147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7" name="Google Shape;457;p16"/>
          <p:cNvSpPr txBox="1"/>
          <p:nvPr>
            <p:ph type="title"/>
          </p:nvPr>
        </p:nvSpPr>
        <p:spPr>
          <a:xfrm>
            <a:off x="5200175" y="1003813"/>
            <a:ext cx="2936700" cy="19887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58" name="Google Shape;458;p16"/>
          <p:cNvSpPr/>
          <p:nvPr>
            <p:ph idx="2" type="pic"/>
          </p:nvPr>
        </p:nvSpPr>
        <p:spPr>
          <a:xfrm>
            <a:off x="713225" y="670650"/>
            <a:ext cx="3612000" cy="3802200"/>
          </a:xfrm>
          <a:prstGeom prst="rect">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spTree>
      <p:nvGrpSpPr>
        <p:cNvPr id="459" name="Shape 459"/>
        <p:cNvGrpSpPr/>
        <p:nvPr/>
      </p:nvGrpSpPr>
      <p:grpSpPr>
        <a:xfrm>
          <a:off x="0" y="0"/>
          <a:ext cx="0" cy="0"/>
          <a:chOff x="0" y="0"/>
          <a:chExt cx="0" cy="0"/>
        </a:xfrm>
      </p:grpSpPr>
      <p:sp>
        <p:nvSpPr>
          <p:cNvPr id="460" name="Google Shape;460;p17"/>
          <p:cNvSpPr txBox="1"/>
          <p:nvPr>
            <p:ph idx="1" type="subTitle"/>
          </p:nvPr>
        </p:nvSpPr>
        <p:spPr>
          <a:xfrm>
            <a:off x="1146994" y="2534112"/>
            <a:ext cx="2895000" cy="1140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1" name="Google Shape;461;p17"/>
          <p:cNvSpPr txBox="1"/>
          <p:nvPr>
            <p:ph type="title"/>
          </p:nvPr>
        </p:nvSpPr>
        <p:spPr>
          <a:xfrm>
            <a:off x="1146994" y="1468798"/>
            <a:ext cx="2895000" cy="106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2" name="Google Shape;462;p17"/>
          <p:cNvSpPr/>
          <p:nvPr/>
        </p:nvSpPr>
        <p:spPr>
          <a:xfrm>
            <a:off x="4"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 name="Google Shape;463;p17"/>
          <p:cNvGrpSpPr/>
          <p:nvPr/>
        </p:nvGrpSpPr>
        <p:grpSpPr>
          <a:xfrm>
            <a:off x="8430750" y="407034"/>
            <a:ext cx="2691676" cy="2691631"/>
            <a:chOff x="5165750" y="-1146341"/>
            <a:chExt cx="2691676" cy="2691631"/>
          </a:xfrm>
        </p:grpSpPr>
        <p:sp>
          <p:nvSpPr>
            <p:cNvPr id="464" name="Google Shape;464;p17"/>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7"/>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7"/>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7"/>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7"/>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7"/>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17"/>
          <p:cNvGrpSpPr/>
          <p:nvPr/>
        </p:nvGrpSpPr>
        <p:grpSpPr>
          <a:xfrm>
            <a:off x="5640400" y="4828856"/>
            <a:ext cx="2790375" cy="64975"/>
            <a:chOff x="5954300" y="4334988"/>
            <a:chExt cx="2790375" cy="64975"/>
          </a:xfrm>
        </p:grpSpPr>
        <p:sp>
          <p:nvSpPr>
            <p:cNvPr id="474" name="Google Shape;474;p17"/>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7"/>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7"/>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7"/>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7"/>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7"/>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7"/>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7"/>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7"/>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7"/>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7"/>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7"/>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7"/>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7"/>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7"/>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7"/>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7"/>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7"/>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7"/>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7"/>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 name="Google Shape;494;p17"/>
          <p:cNvGrpSpPr/>
          <p:nvPr/>
        </p:nvGrpSpPr>
        <p:grpSpPr>
          <a:xfrm>
            <a:off x="-319052" y="-320208"/>
            <a:ext cx="1604419" cy="1604360"/>
            <a:chOff x="-74975" y="157600"/>
            <a:chExt cx="1604419" cy="1604360"/>
          </a:xfrm>
        </p:grpSpPr>
        <p:sp>
          <p:nvSpPr>
            <p:cNvPr id="495" name="Google Shape;495;p17"/>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7"/>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7"/>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7"/>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7"/>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7"/>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7"/>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7"/>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
    <p:spTree>
      <p:nvGrpSpPr>
        <p:cNvPr id="504" name="Shape 504"/>
        <p:cNvGrpSpPr/>
        <p:nvPr/>
      </p:nvGrpSpPr>
      <p:grpSpPr>
        <a:xfrm>
          <a:off x="0" y="0"/>
          <a:ext cx="0" cy="0"/>
          <a:chOff x="0" y="0"/>
          <a:chExt cx="0" cy="0"/>
        </a:xfrm>
      </p:grpSpPr>
      <p:sp>
        <p:nvSpPr>
          <p:cNvPr id="505" name="Google Shape;505;p18"/>
          <p:cNvSpPr txBox="1"/>
          <p:nvPr>
            <p:ph idx="1" type="subTitle"/>
          </p:nvPr>
        </p:nvSpPr>
        <p:spPr>
          <a:xfrm>
            <a:off x="4743269" y="2534112"/>
            <a:ext cx="2895000" cy="1140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06" name="Google Shape;506;p18"/>
          <p:cNvSpPr txBox="1"/>
          <p:nvPr>
            <p:ph type="title"/>
          </p:nvPr>
        </p:nvSpPr>
        <p:spPr>
          <a:xfrm>
            <a:off x="4743269" y="1468798"/>
            <a:ext cx="2895000" cy="10653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07" name="Google Shape;507;p18"/>
          <p:cNvGrpSpPr/>
          <p:nvPr/>
        </p:nvGrpSpPr>
        <p:grpSpPr>
          <a:xfrm flipH="1">
            <a:off x="2327254" y="4599425"/>
            <a:ext cx="4489475" cy="193775"/>
            <a:chOff x="1784500" y="1867350"/>
            <a:chExt cx="4489475" cy="193775"/>
          </a:xfrm>
        </p:grpSpPr>
        <p:sp>
          <p:nvSpPr>
            <p:cNvPr id="508" name="Google Shape;508;p18"/>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8"/>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8"/>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 name="Google Shape;511;p18"/>
          <p:cNvGrpSpPr/>
          <p:nvPr/>
        </p:nvGrpSpPr>
        <p:grpSpPr>
          <a:xfrm flipH="1" rot="10800000">
            <a:off x="7381130" y="-502690"/>
            <a:ext cx="3382300" cy="1993950"/>
            <a:chOff x="1317925" y="2802775"/>
            <a:chExt cx="3382300" cy="1993950"/>
          </a:xfrm>
        </p:grpSpPr>
        <p:sp>
          <p:nvSpPr>
            <p:cNvPr id="512" name="Google Shape;512;p18"/>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8"/>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8"/>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8"/>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8"/>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8"/>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8"/>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8"/>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8"/>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8"/>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8"/>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8"/>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 name="Google Shape;524;p18"/>
          <p:cNvGrpSpPr/>
          <p:nvPr/>
        </p:nvGrpSpPr>
        <p:grpSpPr>
          <a:xfrm>
            <a:off x="-1021726" y="1704275"/>
            <a:ext cx="1734954" cy="1734954"/>
            <a:chOff x="6340050" y="754850"/>
            <a:chExt cx="1595800" cy="1595800"/>
          </a:xfrm>
        </p:grpSpPr>
        <p:sp>
          <p:nvSpPr>
            <p:cNvPr id="525" name="Google Shape;525;p18"/>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8"/>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8"/>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528" name="Shape 528"/>
        <p:cNvGrpSpPr/>
        <p:nvPr/>
      </p:nvGrpSpPr>
      <p:grpSpPr>
        <a:xfrm>
          <a:off x="0" y="0"/>
          <a:ext cx="0" cy="0"/>
          <a:chOff x="0" y="0"/>
          <a:chExt cx="0" cy="0"/>
        </a:xfrm>
      </p:grpSpPr>
      <p:sp>
        <p:nvSpPr>
          <p:cNvPr id="529" name="Google Shape;529;p19"/>
          <p:cNvSpPr/>
          <p:nvPr/>
        </p:nvSpPr>
        <p:spPr>
          <a:xfrm flipH="1">
            <a:off x="5714833"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 name="Google Shape;530;p19"/>
          <p:cNvGrpSpPr/>
          <p:nvPr/>
        </p:nvGrpSpPr>
        <p:grpSpPr>
          <a:xfrm>
            <a:off x="-1978450" y="1225934"/>
            <a:ext cx="2691676" cy="2691631"/>
            <a:chOff x="5165750" y="-1146341"/>
            <a:chExt cx="2691676" cy="2691631"/>
          </a:xfrm>
        </p:grpSpPr>
        <p:sp>
          <p:nvSpPr>
            <p:cNvPr id="531" name="Google Shape;531;p19"/>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9"/>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9"/>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9"/>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9"/>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9"/>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9"/>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9"/>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9"/>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19"/>
          <p:cNvGrpSpPr/>
          <p:nvPr/>
        </p:nvGrpSpPr>
        <p:grpSpPr>
          <a:xfrm>
            <a:off x="8430782" y="539079"/>
            <a:ext cx="2471175" cy="2747975"/>
            <a:chOff x="7398357" y="-662077"/>
            <a:chExt cx="2471175" cy="2747975"/>
          </a:xfrm>
        </p:grpSpPr>
        <p:sp>
          <p:nvSpPr>
            <p:cNvPr id="541" name="Google Shape;541;p19"/>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9"/>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9"/>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9"/>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9"/>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 name="Google Shape;546;p19"/>
          <p:cNvSpPr txBox="1"/>
          <p:nvPr>
            <p:ph idx="1" type="subTitle"/>
          </p:nvPr>
        </p:nvSpPr>
        <p:spPr>
          <a:xfrm>
            <a:off x="1490350" y="2470942"/>
            <a:ext cx="2632200" cy="509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47" name="Google Shape;547;p19"/>
          <p:cNvSpPr txBox="1"/>
          <p:nvPr>
            <p:ph idx="2" type="subTitle"/>
          </p:nvPr>
        </p:nvSpPr>
        <p:spPr>
          <a:xfrm>
            <a:off x="5021500" y="2470942"/>
            <a:ext cx="2632200" cy="509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48" name="Google Shape;548;p19"/>
          <p:cNvSpPr txBox="1"/>
          <p:nvPr>
            <p:ph idx="3" type="subTitle"/>
          </p:nvPr>
        </p:nvSpPr>
        <p:spPr>
          <a:xfrm>
            <a:off x="1490350" y="2841412"/>
            <a:ext cx="2632200" cy="113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9" name="Google Shape;549;p19"/>
          <p:cNvSpPr txBox="1"/>
          <p:nvPr>
            <p:ph idx="4" type="subTitle"/>
          </p:nvPr>
        </p:nvSpPr>
        <p:spPr>
          <a:xfrm>
            <a:off x="5021501" y="2841412"/>
            <a:ext cx="2632200" cy="113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0" name="Google Shape;550;p1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551" name="Shape 551"/>
        <p:cNvGrpSpPr/>
        <p:nvPr/>
      </p:nvGrpSpPr>
      <p:grpSpPr>
        <a:xfrm>
          <a:off x="0" y="0"/>
          <a:ext cx="0" cy="0"/>
          <a:chOff x="0" y="0"/>
          <a:chExt cx="0" cy="0"/>
        </a:xfrm>
      </p:grpSpPr>
      <p:sp>
        <p:nvSpPr>
          <p:cNvPr id="552" name="Google Shape;552;p20"/>
          <p:cNvSpPr txBox="1"/>
          <p:nvPr>
            <p:ph idx="1" type="subTitle"/>
          </p:nvPr>
        </p:nvSpPr>
        <p:spPr>
          <a:xfrm>
            <a:off x="1637475" y="3577450"/>
            <a:ext cx="2600400" cy="458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53" name="Google Shape;553;p20"/>
          <p:cNvSpPr txBox="1"/>
          <p:nvPr>
            <p:ph idx="2" type="subTitle"/>
          </p:nvPr>
        </p:nvSpPr>
        <p:spPr>
          <a:xfrm>
            <a:off x="4906131" y="3577450"/>
            <a:ext cx="2600400" cy="458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554" name="Google Shape;554;p20"/>
          <p:cNvSpPr txBox="1"/>
          <p:nvPr>
            <p:ph idx="3" type="subTitle"/>
          </p:nvPr>
        </p:nvSpPr>
        <p:spPr>
          <a:xfrm>
            <a:off x="1637463" y="3905429"/>
            <a:ext cx="2600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5" name="Google Shape;555;p20"/>
          <p:cNvSpPr txBox="1"/>
          <p:nvPr>
            <p:ph idx="4" type="subTitle"/>
          </p:nvPr>
        </p:nvSpPr>
        <p:spPr>
          <a:xfrm>
            <a:off x="4906125" y="3905429"/>
            <a:ext cx="2600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6" name="Google Shape;556;p20"/>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57" name="Google Shape;557;p20"/>
          <p:cNvGrpSpPr/>
          <p:nvPr/>
        </p:nvGrpSpPr>
        <p:grpSpPr>
          <a:xfrm>
            <a:off x="-1978450" y="1225934"/>
            <a:ext cx="2691676" cy="2691631"/>
            <a:chOff x="5165750" y="-1146341"/>
            <a:chExt cx="2691676" cy="2691631"/>
          </a:xfrm>
        </p:grpSpPr>
        <p:sp>
          <p:nvSpPr>
            <p:cNvPr id="558" name="Google Shape;558;p20"/>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0"/>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0"/>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0"/>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0"/>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0"/>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0"/>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0"/>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0"/>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 name="Google Shape;567;p20"/>
          <p:cNvSpPr/>
          <p:nvPr/>
        </p:nvSpPr>
        <p:spPr>
          <a:xfrm rot="10800000">
            <a:off x="5714833" y="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 name="Google Shape;568;p20"/>
          <p:cNvGrpSpPr/>
          <p:nvPr/>
        </p:nvGrpSpPr>
        <p:grpSpPr>
          <a:xfrm>
            <a:off x="5640400" y="4828856"/>
            <a:ext cx="2790375" cy="64975"/>
            <a:chOff x="5954300" y="4334988"/>
            <a:chExt cx="2790375" cy="64975"/>
          </a:xfrm>
        </p:grpSpPr>
        <p:sp>
          <p:nvSpPr>
            <p:cNvPr id="569" name="Google Shape;569;p20"/>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0"/>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0"/>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0"/>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0"/>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0"/>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0"/>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0"/>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0"/>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0"/>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0"/>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0"/>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0"/>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0"/>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0"/>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0"/>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8" name="Shape 58"/>
        <p:cNvGrpSpPr/>
        <p:nvPr/>
      </p:nvGrpSpPr>
      <p:grpSpPr>
        <a:xfrm>
          <a:off x="0" y="0"/>
          <a:ext cx="0" cy="0"/>
          <a:chOff x="0" y="0"/>
          <a:chExt cx="0" cy="0"/>
        </a:xfrm>
      </p:grpSpPr>
      <p:grpSp>
        <p:nvGrpSpPr>
          <p:cNvPr id="59" name="Google Shape;59;p3"/>
          <p:cNvGrpSpPr/>
          <p:nvPr/>
        </p:nvGrpSpPr>
        <p:grpSpPr>
          <a:xfrm>
            <a:off x="3941292" y="345725"/>
            <a:ext cx="4489475" cy="193775"/>
            <a:chOff x="1784500" y="1867350"/>
            <a:chExt cx="4489475" cy="193775"/>
          </a:xfrm>
        </p:grpSpPr>
        <p:sp>
          <p:nvSpPr>
            <p:cNvPr id="60" name="Google Shape;60;p3"/>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 name="Google Shape;63;p3"/>
          <p:cNvGrpSpPr/>
          <p:nvPr/>
        </p:nvGrpSpPr>
        <p:grpSpPr>
          <a:xfrm rot="10800000">
            <a:off x="-1421297" y="-502690"/>
            <a:ext cx="3382300" cy="1993950"/>
            <a:chOff x="1317925" y="2802775"/>
            <a:chExt cx="3382300" cy="1993950"/>
          </a:xfrm>
        </p:grpSpPr>
        <p:sp>
          <p:nvSpPr>
            <p:cNvPr id="64" name="Google Shape;64;p3"/>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3"/>
          <p:cNvGrpSpPr/>
          <p:nvPr/>
        </p:nvGrpSpPr>
        <p:grpSpPr>
          <a:xfrm>
            <a:off x="5640400" y="4566944"/>
            <a:ext cx="2790375" cy="64975"/>
            <a:chOff x="5954300" y="4334988"/>
            <a:chExt cx="2790375" cy="64975"/>
          </a:xfrm>
        </p:grpSpPr>
        <p:sp>
          <p:nvSpPr>
            <p:cNvPr id="77" name="Google Shape;77;p3"/>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 name="Google Shape;97;p3"/>
          <p:cNvSpPr txBox="1"/>
          <p:nvPr>
            <p:ph type="title"/>
          </p:nvPr>
        </p:nvSpPr>
        <p:spPr>
          <a:xfrm>
            <a:off x="3830600" y="2368950"/>
            <a:ext cx="4599600" cy="856500"/>
          </a:xfrm>
          <a:prstGeom prst="rect">
            <a:avLst/>
          </a:prstGeom>
        </p:spPr>
        <p:txBody>
          <a:bodyPr anchorCtr="0" anchor="b" bIns="91425" lIns="91425" spcFirstLastPara="1" rIns="91425" wrap="square" tIns="91425">
            <a:noAutofit/>
          </a:bodyPr>
          <a:lstStyle>
            <a:lvl1pPr lvl="0" algn="r">
              <a:spcBef>
                <a:spcPts val="0"/>
              </a:spcBef>
              <a:spcAft>
                <a:spcPts val="0"/>
              </a:spcAft>
              <a:buSzPts val="3600"/>
              <a:buNone/>
              <a:defRPr sz="4000">
                <a:latin typeface="Poppins Medium"/>
                <a:ea typeface="Poppins Medium"/>
                <a:cs typeface="Poppins Medium"/>
                <a:sym typeface="Poppins Medium"/>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98" name="Google Shape;98;p3"/>
          <p:cNvSpPr txBox="1"/>
          <p:nvPr>
            <p:ph hasCustomPrompt="1" idx="2" type="title"/>
          </p:nvPr>
        </p:nvSpPr>
        <p:spPr>
          <a:xfrm>
            <a:off x="6554875" y="971663"/>
            <a:ext cx="1875900" cy="1137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9000">
                <a:solidFill>
                  <a:schemeClr val="dk2"/>
                </a:solidFill>
                <a:latin typeface="Poppins Medium"/>
                <a:ea typeface="Poppins Medium"/>
                <a:cs typeface="Poppins Medium"/>
                <a:sym typeface="Poppins Medium"/>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9" name="Google Shape;99;p3"/>
          <p:cNvSpPr txBox="1"/>
          <p:nvPr>
            <p:ph idx="1" type="subTitle"/>
          </p:nvPr>
        </p:nvSpPr>
        <p:spPr>
          <a:xfrm>
            <a:off x="3830600" y="3219025"/>
            <a:ext cx="4599600" cy="495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11">
    <p:spTree>
      <p:nvGrpSpPr>
        <p:cNvPr id="589" name="Shape 589"/>
        <p:cNvGrpSpPr/>
        <p:nvPr/>
      </p:nvGrpSpPr>
      <p:grpSpPr>
        <a:xfrm>
          <a:off x="0" y="0"/>
          <a:ext cx="0" cy="0"/>
          <a:chOff x="0" y="0"/>
          <a:chExt cx="0" cy="0"/>
        </a:xfrm>
      </p:grpSpPr>
      <p:sp>
        <p:nvSpPr>
          <p:cNvPr id="590" name="Google Shape;590;p21"/>
          <p:cNvSpPr txBox="1"/>
          <p:nvPr>
            <p:ph idx="1" type="body"/>
          </p:nvPr>
        </p:nvSpPr>
        <p:spPr>
          <a:xfrm>
            <a:off x="834350" y="1816775"/>
            <a:ext cx="3693900" cy="22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5"/>
              </a:buClr>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
        <p:nvSpPr>
          <p:cNvPr id="591" name="Google Shape;591;p21"/>
          <p:cNvSpPr txBox="1"/>
          <p:nvPr>
            <p:ph idx="2" type="body"/>
          </p:nvPr>
        </p:nvSpPr>
        <p:spPr>
          <a:xfrm>
            <a:off x="4615775" y="1816775"/>
            <a:ext cx="3693900" cy="22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5"/>
              </a:buClr>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
        <p:nvSpPr>
          <p:cNvPr id="592" name="Google Shape;592;p2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593" name="Google Shape;593;p21"/>
          <p:cNvGrpSpPr/>
          <p:nvPr/>
        </p:nvGrpSpPr>
        <p:grpSpPr>
          <a:xfrm flipH="1" rot="10800000">
            <a:off x="7381130" y="-502690"/>
            <a:ext cx="3382300" cy="1993950"/>
            <a:chOff x="1317925" y="2802775"/>
            <a:chExt cx="3382300" cy="1993950"/>
          </a:xfrm>
        </p:grpSpPr>
        <p:sp>
          <p:nvSpPr>
            <p:cNvPr id="594" name="Google Shape;594;p21"/>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1"/>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1"/>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1"/>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1"/>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1"/>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1"/>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1"/>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1"/>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1"/>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1"/>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1"/>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21"/>
          <p:cNvGrpSpPr/>
          <p:nvPr/>
        </p:nvGrpSpPr>
        <p:grpSpPr>
          <a:xfrm>
            <a:off x="-1021726" y="0"/>
            <a:ext cx="1734954" cy="1734954"/>
            <a:chOff x="6340050" y="754850"/>
            <a:chExt cx="1595800" cy="1595800"/>
          </a:xfrm>
        </p:grpSpPr>
        <p:sp>
          <p:nvSpPr>
            <p:cNvPr id="607" name="Google Shape;607;p21"/>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1"/>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1"/>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4">
  <p:cSld name="CUSTOM_12">
    <p:spTree>
      <p:nvGrpSpPr>
        <p:cNvPr id="610" name="Shape 610"/>
        <p:cNvGrpSpPr/>
        <p:nvPr/>
      </p:nvGrpSpPr>
      <p:grpSpPr>
        <a:xfrm>
          <a:off x="0" y="0"/>
          <a:ext cx="0" cy="0"/>
          <a:chOff x="0" y="0"/>
          <a:chExt cx="0" cy="0"/>
        </a:xfrm>
      </p:grpSpPr>
      <p:sp>
        <p:nvSpPr>
          <p:cNvPr id="611" name="Google Shape;611;p22"/>
          <p:cNvSpPr txBox="1"/>
          <p:nvPr>
            <p:ph idx="1" type="body"/>
          </p:nvPr>
        </p:nvSpPr>
        <p:spPr>
          <a:xfrm>
            <a:off x="834350" y="1816775"/>
            <a:ext cx="3693900" cy="22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
        <p:nvSpPr>
          <p:cNvPr id="612" name="Google Shape;612;p22"/>
          <p:cNvSpPr txBox="1"/>
          <p:nvPr>
            <p:ph idx="2" type="body"/>
          </p:nvPr>
        </p:nvSpPr>
        <p:spPr>
          <a:xfrm>
            <a:off x="4615775" y="1816775"/>
            <a:ext cx="3693900" cy="22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
        <p:nvSpPr>
          <p:cNvPr id="613" name="Google Shape;613;p2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614" name="Google Shape;614;p22"/>
          <p:cNvGrpSpPr/>
          <p:nvPr/>
        </p:nvGrpSpPr>
        <p:grpSpPr>
          <a:xfrm>
            <a:off x="5158425" y="4330184"/>
            <a:ext cx="2691676" cy="2691631"/>
            <a:chOff x="5165750" y="-1146341"/>
            <a:chExt cx="2691676" cy="2691631"/>
          </a:xfrm>
        </p:grpSpPr>
        <p:sp>
          <p:nvSpPr>
            <p:cNvPr id="615" name="Google Shape;615;p22"/>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2"/>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2"/>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2"/>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2"/>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2"/>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2"/>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2"/>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2"/>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22"/>
          <p:cNvGrpSpPr/>
          <p:nvPr/>
        </p:nvGrpSpPr>
        <p:grpSpPr>
          <a:xfrm>
            <a:off x="-319052" y="-320208"/>
            <a:ext cx="1604419" cy="1604360"/>
            <a:chOff x="-74975" y="157600"/>
            <a:chExt cx="1604419" cy="1604360"/>
          </a:xfrm>
        </p:grpSpPr>
        <p:sp>
          <p:nvSpPr>
            <p:cNvPr id="625" name="Google Shape;625;p22"/>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2"/>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2"/>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2"/>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2"/>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2"/>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2"/>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2"/>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2"/>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634" name="Shape 634"/>
        <p:cNvGrpSpPr/>
        <p:nvPr/>
      </p:nvGrpSpPr>
      <p:grpSpPr>
        <a:xfrm>
          <a:off x="0" y="0"/>
          <a:ext cx="0" cy="0"/>
          <a:chOff x="0" y="0"/>
          <a:chExt cx="0" cy="0"/>
        </a:xfrm>
      </p:grpSpPr>
      <p:grpSp>
        <p:nvGrpSpPr>
          <p:cNvPr id="635" name="Google Shape;635;p23"/>
          <p:cNvGrpSpPr/>
          <p:nvPr/>
        </p:nvGrpSpPr>
        <p:grpSpPr>
          <a:xfrm flipH="1">
            <a:off x="2327254" y="4599425"/>
            <a:ext cx="4489475" cy="193775"/>
            <a:chOff x="1784500" y="1867350"/>
            <a:chExt cx="4489475" cy="193775"/>
          </a:xfrm>
        </p:grpSpPr>
        <p:sp>
          <p:nvSpPr>
            <p:cNvPr id="636" name="Google Shape;636;p23"/>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3"/>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3"/>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 name="Google Shape;639;p23"/>
          <p:cNvGrpSpPr/>
          <p:nvPr/>
        </p:nvGrpSpPr>
        <p:grpSpPr>
          <a:xfrm flipH="1" rot="10800000">
            <a:off x="7381130" y="-502690"/>
            <a:ext cx="3382300" cy="1993950"/>
            <a:chOff x="1317925" y="2802775"/>
            <a:chExt cx="3382300" cy="1993950"/>
          </a:xfrm>
        </p:grpSpPr>
        <p:sp>
          <p:nvSpPr>
            <p:cNvPr id="640" name="Google Shape;640;p23"/>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3"/>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3"/>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3"/>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3"/>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3"/>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3"/>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3"/>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3"/>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3"/>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3"/>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3"/>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23"/>
          <p:cNvGrpSpPr/>
          <p:nvPr/>
        </p:nvGrpSpPr>
        <p:grpSpPr>
          <a:xfrm>
            <a:off x="-1021726" y="1704275"/>
            <a:ext cx="1734954" cy="1734954"/>
            <a:chOff x="6340050" y="754850"/>
            <a:chExt cx="1595800" cy="1595800"/>
          </a:xfrm>
        </p:grpSpPr>
        <p:sp>
          <p:nvSpPr>
            <p:cNvPr id="653" name="Google Shape;653;p23"/>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3"/>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3"/>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 name="Google Shape;656;p23"/>
          <p:cNvSpPr txBox="1"/>
          <p:nvPr>
            <p:ph idx="1" type="subTitle"/>
          </p:nvPr>
        </p:nvSpPr>
        <p:spPr>
          <a:xfrm>
            <a:off x="1235850" y="2511050"/>
            <a:ext cx="1914300" cy="508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57" name="Google Shape;657;p23"/>
          <p:cNvSpPr txBox="1"/>
          <p:nvPr>
            <p:ph idx="2" type="subTitle"/>
          </p:nvPr>
        </p:nvSpPr>
        <p:spPr>
          <a:xfrm>
            <a:off x="1235850" y="2881226"/>
            <a:ext cx="1914300" cy="112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8" name="Google Shape;658;p23"/>
          <p:cNvSpPr txBox="1"/>
          <p:nvPr>
            <p:ph idx="3" type="subTitle"/>
          </p:nvPr>
        </p:nvSpPr>
        <p:spPr>
          <a:xfrm>
            <a:off x="3614850" y="2881225"/>
            <a:ext cx="1914300" cy="112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9" name="Google Shape;659;p23"/>
          <p:cNvSpPr txBox="1"/>
          <p:nvPr>
            <p:ph idx="4" type="subTitle"/>
          </p:nvPr>
        </p:nvSpPr>
        <p:spPr>
          <a:xfrm>
            <a:off x="5993850" y="2881225"/>
            <a:ext cx="1914300" cy="112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0" name="Google Shape;660;p23"/>
          <p:cNvSpPr txBox="1"/>
          <p:nvPr>
            <p:ph idx="5" type="subTitle"/>
          </p:nvPr>
        </p:nvSpPr>
        <p:spPr>
          <a:xfrm>
            <a:off x="3614850" y="2511050"/>
            <a:ext cx="1914300" cy="508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1" name="Google Shape;661;p23"/>
          <p:cNvSpPr txBox="1"/>
          <p:nvPr>
            <p:ph idx="6" type="subTitle"/>
          </p:nvPr>
        </p:nvSpPr>
        <p:spPr>
          <a:xfrm>
            <a:off x="5993850" y="2511050"/>
            <a:ext cx="1914300" cy="508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62" name="Google Shape;662;p2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663" name="Shape 663"/>
        <p:cNvGrpSpPr/>
        <p:nvPr/>
      </p:nvGrpSpPr>
      <p:grpSpPr>
        <a:xfrm>
          <a:off x="0" y="0"/>
          <a:ext cx="0" cy="0"/>
          <a:chOff x="0" y="0"/>
          <a:chExt cx="0" cy="0"/>
        </a:xfrm>
      </p:grpSpPr>
      <p:sp>
        <p:nvSpPr>
          <p:cNvPr id="664" name="Google Shape;664;p24"/>
          <p:cNvSpPr/>
          <p:nvPr/>
        </p:nvSpPr>
        <p:spPr>
          <a:xfrm>
            <a:off x="-11563"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 name="Google Shape;665;p24"/>
          <p:cNvGrpSpPr/>
          <p:nvPr/>
        </p:nvGrpSpPr>
        <p:grpSpPr>
          <a:xfrm flipH="1">
            <a:off x="-1995452" y="407034"/>
            <a:ext cx="2691676" cy="2691631"/>
            <a:chOff x="5165750" y="-1146341"/>
            <a:chExt cx="2691676" cy="2691631"/>
          </a:xfrm>
        </p:grpSpPr>
        <p:sp>
          <p:nvSpPr>
            <p:cNvPr id="666" name="Google Shape;666;p24"/>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4"/>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4"/>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4"/>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4"/>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4"/>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4"/>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4"/>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4"/>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 name="Google Shape;675;p24"/>
          <p:cNvGrpSpPr/>
          <p:nvPr/>
        </p:nvGrpSpPr>
        <p:grpSpPr>
          <a:xfrm>
            <a:off x="5628833" y="4828856"/>
            <a:ext cx="2790375" cy="64975"/>
            <a:chOff x="5954300" y="4334988"/>
            <a:chExt cx="2790375" cy="64975"/>
          </a:xfrm>
        </p:grpSpPr>
        <p:sp>
          <p:nvSpPr>
            <p:cNvPr id="676" name="Google Shape;676;p24"/>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4"/>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4"/>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4"/>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4"/>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4"/>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4"/>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4"/>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4"/>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4"/>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4"/>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4"/>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4"/>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4"/>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4"/>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4"/>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4"/>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4"/>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4"/>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4"/>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24"/>
          <p:cNvGrpSpPr/>
          <p:nvPr/>
        </p:nvGrpSpPr>
        <p:grpSpPr>
          <a:xfrm flipH="1">
            <a:off x="7841608" y="-320208"/>
            <a:ext cx="1604419" cy="1604360"/>
            <a:chOff x="-74975" y="157600"/>
            <a:chExt cx="1604419" cy="1604360"/>
          </a:xfrm>
        </p:grpSpPr>
        <p:sp>
          <p:nvSpPr>
            <p:cNvPr id="697" name="Google Shape;697;p24"/>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4"/>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4"/>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4"/>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4"/>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4"/>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4"/>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4"/>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4"/>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 name="Google Shape;706;p24"/>
          <p:cNvSpPr txBox="1"/>
          <p:nvPr>
            <p:ph idx="1" type="subTitle"/>
          </p:nvPr>
        </p:nvSpPr>
        <p:spPr>
          <a:xfrm>
            <a:off x="2314613" y="1788875"/>
            <a:ext cx="1891500" cy="4653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07" name="Google Shape;707;p24"/>
          <p:cNvSpPr txBox="1"/>
          <p:nvPr>
            <p:ph idx="2" type="subTitle"/>
          </p:nvPr>
        </p:nvSpPr>
        <p:spPr>
          <a:xfrm>
            <a:off x="2314613" y="2115203"/>
            <a:ext cx="1891500" cy="5727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8" name="Google Shape;708;p24"/>
          <p:cNvSpPr txBox="1"/>
          <p:nvPr>
            <p:ph idx="3" type="subTitle"/>
          </p:nvPr>
        </p:nvSpPr>
        <p:spPr>
          <a:xfrm>
            <a:off x="4937889" y="2115203"/>
            <a:ext cx="1891500" cy="572700"/>
          </a:xfrm>
          <a:prstGeom prst="rect">
            <a:avLst/>
          </a:prstGeom>
          <a:ln>
            <a:noFill/>
          </a:ln>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09" name="Google Shape;709;p24"/>
          <p:cNvSpPr txBox="1"/>
          <p:nvPr>
            <p:ph idx="4" type="subTitle"/>
          </p:nvPr>
        </p:nvSpPr>
        <p:spPr>
          <a:xfrm>
            <a:off x="2314613" y="3415471"/>
            <a:ext cx="1891500" cy="572700"/>
          </a:xfrm>
          <a:prstGeom prst="rect">
            <a:avLst/>
          </a:prstGeom>
          <a:ln>
            <a:noFill/>
          </a:ln>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0" name="Google Shape;710;p24"/>
          <p:cNvSpPr txBox="1"/>
          <p:nvPr>
            <p:ph idx="5" type="subTitle"/>
          </p:nvPr>
        </p:nvSpPr>
        <p:spPr>
          <a:xfrm>
            <a:off x="4937889" y="3415471"/>
            <a:ext cx="1891500" cy="572700"/>
          </a:xfrm>
          <a:prstGeom prst="rect">
            <a:avLst/>
          </a:prstGeom>
          <a:ln>
            <a:noFill/>
          </a:ln>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1" name="Google Shape;711;p24"/>
          <p:cNvSpPr txBox="1"/>
          <p:nvPr>
            <p:ph idx="6" type="subTitle"/>
          </p:nvPr>
        </p:nvSpPr>
        <p:spPr>
          <a:xfrm>
            <a:off x="2314613" y="2981693"/>
            <a:ext cx="1891500" cy="5727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12" name="Google Shape;712;p24"/>
          <p:cNvSpPr txBox="1"/>
          <p:nvPr>
            <p:ph idx="7" type="subTitle"/>
          </p:nvPr>
        </p:nvSpPr>
        <p:spPr>
          <a:xfrm>
            <a:off x="4937887" y="1788875"/>
            <a:ext cx="1891500" cy="465300"/>
          </a:xfrm>
          <a:prstGeom prst="rect">
            <a:avLst/>
          </a:prstGeom>
          <a:ln>
            <a:noFill/>
          </a:ln>
        </p:spPr>
        <p:txBody>
          <a:bodyPr anchorCtr="0" anchor="b" bIns="91425" lIns="91425" spcFirstLastPara="1" rIns="91425" wrap="square" tIns="91425">
            <a:noAutofit/>
          </a:bodyPr>
          <a:lstStyle>
            <a:lvl1pPr lvl="0" rtl="0" algn="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13" name="Google Shape;713;p24"/>
          <p:cNvSpPr txBox="1"/>
          <p:nvPr>
            <p:ph idx="8" type="subTitle"/>
          </p:nvPr>
        </p:nvSpPr>
        <p:spPr>
          <a:xfrm>
            <a:off x="4937887" y="2981693"/>
            <a:ext cx="1891500" cy="572700"/>
          </a:xfrm>
          <a:prstGeom prst="rect">
            <a:avLst/>
          </a:prstGeom>
          <a:ln>
            <a:noFill/>
          </a:ln>
        </p:spPr>
        <p:txBody>
          <a:bodyPr anchorCtr="0" anchor="b" bIns="91425" lIns="91425" spcFirstLastPara="1" rIns="91425" wrap="square" tIns="91425">
            <a:noAutofit/>
          </a:bodyPr>
          <a:lstStyle>
            <a:lvl1pPr lvl="0" rtl="0" algn="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14" name="Google Shape;714;p2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3">
    <p:spTree>
      <p:nvGrpSpPr>
        <p:cNvPr id="715" name="Shape 715"/>
        <p:cNvGrpSpPr/>
        <p:nvPr/>
      </p:nvGrpSpPr>
      <p:grpSpPr>
        <a:xfrm>
          <a:off x="0" y="0"/>
          <a:ext cx="0" cy="0"/>
          <a:chOff x="0" y="0"/>
          <a:chExt cx="0" cy="0"/>
        </a:xfrm>
      </p:grpSpPr>
      <p:sp>
        <p:nvSpPr>
          <p:cNvPr id="716" name="Google Shape;716;p25"/>
          <p:cNvSpPr txBox="1"/>
          <p:nvPr>
            <p:ph idx="1" type="subTitle"/>
          </p:nvPr>
        </p:nvSpPr>
        <p:spPr>
          <a:xfrm>
            <a:off x="1183284" y="2143345"/>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7" name="Google Shape;717;p25"/>
          <p:cNvSpPr txBox="1"/>
          <p:nvPr>
            <p:ph idx="2" type="subTitle"/>
          </p:nvPr>
        </p:nvSpPr>
        <p:spPr>
          <a:xfrm>
            <a:off x="3543710" y="2143345"/>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8" name="Google Shape;718;p25"/>
          <p:cNvSpPr txBox="1"/>
          <p:nvPr>
            <p:ph idx="3" type="subTitle"/>
          </p:nvPr>
        </p:nvSpPr>
        <p:spPr>
          <a:xfrm>
            <a:off x="5922225" y="2143345"/>
            <a:ext cx="20385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19" name="Google Shape;719;p25"/>
          <p:cNvSpPr txBox="1"/>
          <p:nvPr>
            <p:ph idx="4" type="subTitle"/>
          </p:nvPr>
        </p:nvSpPr>
        <p:spPr>
          <a:xfrm>
            <a:off x="2361119" y="3522197"/>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0" name="Google Shape;720;p25"/>
          <p:cNvSpPr txBox="1"/>
          <p:nvPr>
            <p:ph idx="5" type="subTitle"/>
          </p:nvPr>
        </p:nvSpPr>
        <p:spPr>
          <a:xfrm>
            <a:off x="4730585" y="3522197"/>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1" name="Google Shape;721;p25"/>
          <p:cNvSpPr txBox="1"/>
          <p:nvPr>
            <p:ph idx="6" type="subTitle"/>
          </p:nvPr>
        </p:nvSpPr>
        <p:spPr>
          <a:xfrm>
            <a:off x="1179000" y="178960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22" name="Google Shape;722;p25"/>
          <p:cNvSpPr txBox="1"/>
          <p:nvPr>
            <p:ph idx="7" type="subTitle"/>
          </p:nvPr>
        </p:nvSpPr>
        <p:spPr>
          <a:xfrm>
            <a:off x="3543710" y="178960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23" name="Google Shape;723;p25"/>
          <p:cNvSpPr txBox="1"/>
          <p:nvPr>
            <p:ph idx="8" type="subTitle"/>
          </p:nvPr>
        </p:nvSpPr>
        <p:spPr>
          <a:xfrm>
            <a:off x="5926500" y="1789600"/>
            <a:ext cx="20385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24" name="Google Shape;724;p25"/>
          <p:cNvSpPr txBox="1"/>
          <p:nvPr>
            <p:ph idx="9" type="subTitle"/>
          </p:nvPr>
        </p:nvSpPr>
        <p:spPr>
          <a:xfrm>
            <a:off x="2356835" y="316395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25" name="Google Shape;725;p25"/>
          <p:cNvSpPr txBox="1"/>
          <p:nvPr>
            <p:ph idx="13" type="subTitle"/>
          </p:nvPr>
        </p:nvSpPr>
        <p:spPr>
          <a:xfrm>
            <a:off x="4730585" y="316395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26" name="Google Shape;726;p2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727" name="Google Shape;727;p25"/>
          <p:cNvGrpSpPr/>
          <p:nvPr/>
        </p:nvGrpSpPr>
        <p:grpSpPr>
          <a:xfrm flipH="1">
            <a:off x="2327254" y="4599425"/>
            <a:ext cx="4489475" cy="193775"/>
            <a:chOff x="1784500" y="1867350"/>
            <a:chExt cx="4489475" cy="193775"/>
          </a:xfrm>
        </p:grpSpPr>
        <p:sp>
          <p:nvSpPr>
            <p:cNvPr id="728" name="Google Shape;728;p25"/>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5"/>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5"/>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25"/>
          <p:cNvGrpSpPr/>
          <p:nvPr/>
        </p:nvGrpSpPr>
        <p:grpSpPr>
          <a:xfrm flipH="1" rot="10800000">
            <a:off x="7381130" y="-502690"/>
            <a:ext cx="3382300" cy="1993950"/>
            <a:chOff x="1317925" y="2802775"/>
            <a:chExt cx="3382300" cy="1993950"/>
          </a:xfrm>
        </p:grpSpPr>
        <p:sp>
          <p:nvSpPr>
            <p:cNvPr id="732" name="Google Shape;732;p25"/>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5"/>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5"/>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5"/>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5"/>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5"/>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5"/>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5"/>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5"/>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5"/>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5"/>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5"/>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 name="Google Shape;744;p25"/>
          <p:cNvGrpSpPr/>
          <p:nvPr/>
        </p:nvGrpSpPr>
        <p:grpSpPr>
          <a:xfrm>
            <a:off x="-1021726" y="0"/>
            <a:ext cx="1734954" cy="1734954"/>
            <a:chOff x="6340050" y="754850"/>
            <a:chExt cx="1595800" cy="1595800"/>
          </a:xfrm>
        </p:grpSpPr>
        <p:sp>
          <p:nvSpPr>
            <p:cNvPr id="745" name="Google Shape;745;p25"/>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5"/>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5"/>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748" name="Shape 748"/>
        <p:cNvGrpSpPr/>
        <p:nvPr/>
      </p:nvGrpSpPr>
      <p:grpSpPr>
        <a:xfrm>
          <a:off x="0" y="0"/>
          <a:ext cx="0" cy="0"/>
          <a:chOff x="0" y="0"/>
          <a:chExt cx="0" cy="0"/>
        </a:xfrm>
      </p:grpSpPr>
      <p:grpSp>
        <p:nvGrpSpPr>
          <p:cNvPr id="749" name="Google Shape;749;p26"/>
          <p:cNvGrpSpPr/>
          <p:nvPr/>
        </p:nvGrpSpPr>
        <p:grpSpPr>
          <a:xfrm rot="10800000">
            <a:off x="-1421297" y="-502690"/>
            <a:ext cx="3382300" cy="1993950"/>
            <a:chOff x="1317925" y="2802775"/>
            <a:chExt cx="3382300" cy="1993950"/>
          </a:xfrm>
        </p:grpSpPr>
        <p:sp>
          <p:nvSpPr>
            <p:cNvPr id="750" name="Google Shape;750;p26"/>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6"/>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6"/>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6"/>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6"/>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6"/>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6"/>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6"/>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6"/>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6"/>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6"/>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6"/>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26"/>
          <p:cNvGrpSpPr/>
          <p:nvPr/>
        </p:nvGrpSpPr>
        <p:grpSpPr>
          <a:xfrm>
            <a:off x="3176813" y="4566944"/>
            <a:ext cx="2790375" cy="64975"/>
            <a:chOff x="5954300" y="4334988"/>
            <a:chExt cx="2790375" cy="64975"/>
          </a:xfrm>
        </p:grpSpPr>
        <p:sp>
          <p:nvSpPr>
            <p:cNvPr id="763" name="Google Shape;763;p26"/>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6"/>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6"/>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6"/>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6"/>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6"/>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6"/>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6"/>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6"/>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6"/>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6"/>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6"/>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6"/>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6"/>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6"/>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6"/>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6"/>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6"/>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6"/>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6"/>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 name="Google Shape;783;p26"/>
          <p:cNvGrpSpPr/>
          <p:nvPr/>
        </p:nvGrpSpPr>
        <p:grpSpPr>
          <a:xfrm>
            <a:off x="8482509" y="2257015"/>
            <a:ext cx="1359460" cy="1359460"/>
            <a:chOff x="3901550" y="2223725"/>
            <a:chExt cx="1557050" cy="1557050"/>
          </a:xfrm>
        </p:grpSpPr>
        <p:sp>
          <p:nvSpPr>
            <p:cNvPr id="784" name="Google Shape;784;p26"/>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6"/>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6"/>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6"/>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6"/>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 name="Google Shape;789;p26"/>
          <p:cNvSpPr txBox="1"/>
          <p:nvPr>
            <p:ph idx="1" type="subTitle"/>
          </p:nvPr>
        </p:nvSpPr>
        <p:spPr>
          <a:xfrm>
            <a:off x="1104984" y="2143345"/>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0" name="Google Shape;790;p26"/>
          <p:cNvSpPr txBox="1"/>
          <p:nvPr>
            <p:ph idx="2" type="subTitle"/>
          </p:nvPr>
        </p:nvSpPr>
        <p:spPr>
          <a:xfrm>
            <a:off x="3550650" y="2143345"/>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1" name="Google Shape;791;p26"/>
          <p:cNvSpPr txBox="1"/>
          <p:nvPr>
            <p:ph idx="3" type="subTitle"/>
          </p:nvPr>
        </p:nvSpPr>
        <p:spPr>
          <a:xfrm>
            <a:off x="5996325" y="2143345"/>
            <a:ext cx="20385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2" name="Google Shape;792;p26"/>
          <p:cNvSpPr txBox="1"/>
          <p:nvPr>
            <p:ph idx="4" type="subTitle"/>
          </p:nvPr>
        </p:nvSpPr>
        <p:spPr>
          <a:xfrm>
            <a:off x="1104984" y="3445997"/>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3" name="Google Shape;793;p26"/>
          <p:cNvSpPr txBox="1"/>
          <p:nvPr>
            <p:ph idx="5" type="subTitle"/>
          </p:nvPr>
        </p:nvSpPr>
        <p:spPr>
          <a:xfrm>
            <a:off x="3550650" y="3445997"/>
            <a:ext cx="20427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4" name="Google Shape;794;p26"/>
          <p:cNvSpPr txBox="1"/>
          <p:nvPr>
            <p:ph idx="6" type="subTitle"/>
          </p:nvPr>
        </p:nvSpPr>
        <p:spPr>
          <a:xfrm>
            <a:off x="5996325" y="3445997"/>
            <a:ext cx="2038500" cy="5727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5" name="Google Shape;795;p26"/>
          <p:cNvSpPr txBox="1"/>
          <p:nvPr>
            <p:ph idx="7" type="subTitle"/>
          </p:nvPr>
        </p:nvSpPr>
        <p:spPr>
          <a:xfrm>
            <a:off x="1100700" y="178960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96" name="Google Shape;796;p26"/>
          <p:cNvSpPr txBox="1"/>
          <p:nvPr>
            <p:ph idx="8" type="subTitle"/>
          </p:nvPr>
        </p:nvSpPr>
        <p:spPr>
          <a:xfrm>
            <a:off x="3550650" y="178960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97" name="Google Shape;797;p26"/>
          <p:cNvSpPr txBox="1"/>
          <p:nvPr>
            <p:ph idx="9" type="subTitle"/>
          </p:nvPr>
        </p:nvSpPr>
        <p:spPr>
          <a:xfrm>
            <a:off x="6000600" y="1789600"/>
            <a:ext cx="20385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98" name="Google Shape;798;p26"/>
          <p:cNvSpPr txBox="1"/>
          <p:nvPr>
            <p:ph idx="13" type="subTitle"/>
          </p:nvPr>
        </p:nvSpPr>
        <p:spPr>
          <a:xfrm>
            <a:off x="1100700" y="308775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799" name="Google Shape;799;p26"/>
          <p:cNvSpPr txBox="1"/>
          <p:nvPr>
            <p:ph idx="14" type="subTitle"/>
          </p:nvPr>
        </p:nvSpPr>
        <p:spPr>
          <a:xfrm>
            <a:off x="3550650" y="3087750"/>
            <a:ext cx="20427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00" name="Google Shape;800;p26"/>
          <p:cNvSpPr txBox="1"/>
          <p:nvPr>
            <p:ph idx="15" type="subTitle"/>
          </p:nvPr>
        </p:nvSpPr>
        <p:spPr>
          <a:xfrm>
            <a:off x="6000600" y="3087750"/>
            <a:ext cx="2038500" cy="495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01" name="Google Shape;801;p26"/>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802" name="Shape 802"/>
        <p:cNvGrpSpPr/>
        <p:nvPr/>
      </p:nvGrpSpPr>
      <p:grpSpPr>
        <a:xfrm>
          <a:off x="0" y="0"/>
          <a:ext cx="0" cy="0"/>
          <a:chOff x="0" y="0"/>
          <a:chExt cx="0" cy="0"/>
        </a:xfrm>
      </p:grpSpPr>
      <p:sp>
        <p:nvSpPr>
          <p:cNvPr id="803" name="Google Shape;803;p27"/>
          <p:cNvSpPr txBox="1"/>
          <p:nvPr>
            <p:ph hasCustomPrompt="1" type="title"/>
          </p:nvPr>
        </p:nvSpPr>
        <p:spPr>
          <a:xfrm>
            <a:off x="848450" y="677300"/>
            <a:ext cx="3876000" cy="705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04" name="Google Shape;804;p27"/>
          <p:cNvSpPr txBox="1"/>
          <p:nvPr>
            <p:ph idx="1" type="subTitle"/>
          </p:nvPr>
        </p:nvSpPr>
        <p:spPr>
          <a:xfrm>
            <a:off x="848450" y="1304999"/>
            <a:ext cx="38760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5" name="Google Shape;805;p27"/>
          <p:cNvSpPr txBox="1"/>
          <p:nvPr>
            <p:ph hasCustomPrompt="1" idx="2" type="title"/>
          </p:nvPr>
        </p:nvSpPr>
        <p:spPr>
          <a:xfrm>
            <a:off x="2634000" y="2035300"/>
            <a:ext cx="3876000" cy="705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06" name="Google Shape;806;p27"/>
          <p:cNvSpPr txBox="1"/>
          <p:nvPr>
            <p:ph idx="3" type="subTitle"/>
          </p:nvPr>
        </p:nvSpPr>
        <p:spPr>
          <a:xfrm>
            <a:off x="2634000" y="2662979"/>
            <a:ext cx="38760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7" name="Google Shape;807;p27"/>
          <p:cNvSpPr txBox="1"/>
          <p:nvPr>
            <p:ph hasCustomPrompt="1" idx="4" type="title"/>
          </p:nvPr>
        </p:nvSpPr>
        <p:spPr>
          <a:xfrm>
            <a:off x="4419550" y="3393300"/>
            <a:ext cx="3876000" cy="705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08" name="Google Shape;808;p27"/>
          <p:cNvSpPr txBox="1"/>
          <p:nvPr>
            <p:ph idx="5" type="subTitle"/>
          </p:nvPr>
        </p:nvSpPr>
        <p:spPr>
          <a:xfrm>
            <a:off x="4419550" y="4020994"/>
            <a:ext cx="3876000" cy="44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09" name="Google Shape;809;p27"/>
          <p:cNvGrpSpPr/>
          <p:nvPr/>
        </p:nvGrpSpPr>
        <p:grpSpPr>
          <a:xfrm>
            <a:off x="-1000600" y="3393309"/>
            <a:ext cx="2691676" cy="2691631"/>
            <a:chOff x="5165750" y="-1146341"/>
            <a:chExt cx="2691676" cy="2691631"/>
          </a:xfrm>
        </p:grpSpPr>
        <p:sp>
          <p:nvSpPr>
            <p:cNvPr id="810" name="Google Shape;810;p27"/>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7"/>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7"/>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7"/>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7"/>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7"/>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7"/>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7"/>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7"/>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 name="Google Shape;819;p27"/>
          <p:cNvGrpSpPr/>
          <p:nvPr/>
        </p:nvGrpSpPr>
        <p:grpSpPr>
          <a:xfrm>
            <a:off x="8482509" y="1892015"/>
            <a:ext cx="1359460" cy="1359460"/>
            <a:chOff x="3901550" y="2223725"/>
            <a:chExt cx="1557050" cy="1557050"/>
          </a:xfrm>
        </p:grpSpPr>
        <p:sp>
          <p:nvSpPr>
            <p:cNvPr id="820" name="Google Shape;820;p27"/>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7"/>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7"/>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7"/>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7"/>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 name="Google Shape;825;p27"/>
          <p:cNvSpPr/>
          <p:nvPr/>
        </p:nvSpPr>
        <p:spPr>
          <a:xfrm rot="10800000">
            <a:off x="5714833" y="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spTree>
      <p:nvGrpSpPr>
        <p:cNvPr id="826" name="Shape 826"/>
        <p:cNvGrpSpPr/>
        <p:nvPr/>
      </p:nvGrpSpPr>
      <p:grpSpPr>
        <a:xfrm>
          <a:off x="0" y="0"/>
          <a:ext cx="0" cy="0"/>
          <a:chOff x="0" y="0"/>
          <a:chExt cx="0" cy="0"/>
        </a:xfrm>
      </p:grpSpPr>
      <p:sp>
        <p:nvSpPr>
          <p:cNvPr id="827" name="Google Shape;827;p28"/>
          <p:cNvSpPr txBox="1"/>
          <p:nvPr>
            <p:ph hasCustomPrompt="1" type="title"/>
          </p:nvPr>
        </p:nvSpPr>
        <p:spPr>
          <a:xfrm>
            <a:off x="980250" y="1747963"/>
            <a:ext cx="1815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28" name="Google Shape;828;p28"/>
          <p:cNvSpPr txBox="1"/>
          <p:nvPr>
            <p:ph idx="1" type="subTitle"/>
          </p:nvPr>
        </p:nvSpPr>
        <p:spPr>
          <a:xfrm>
            <a:off x="720000" y="2978875"/>
            <a:ext cx="2336400" cy="482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29" name="Google Shape;829;p28"/>
          <p:cNvSpPr txBox="1"/>
          <p:nvPr>
            <p:ph idx="2" type="subTitle"/>
          </p:nvPr>
        </p:nvSpPr>
        <p:spPr>
          <a:xfrm>
            <a:off x="720000" y="3317418"/>
            <a:ext cx="2336400" cy="80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0" name="Google Shape;830;p28"/>
          <p:cNvSpPr txBox="1"/>
          <p:nvPr>
            <p:ph idx="3" type="subTitle"/>
          </p:nvPr>
        </p:nvSpPr>
        <p:spPr>
          <a:xfrm>
            <a:off x="3403800" y="3317418"/>
            <a:ext cx="2336400" cy="80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1" name="Google Shape;831;p28"/>
          <p:cNvSpPr txBox="1"/>
          <p:nvPr>
            <p:ph idx="4" type="subTitle"/>
          </p:nvPr>
        </p:nvSpPr>
        <p:spPr>
          <a:xfrm>
            <a:off x="6087600" y="3317418"/>
            <a:ext cx="2336400" cy="800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32" name="Google Shape;832;p28"/>
          <p:cNvSpPr txBox="1"/>
          <p:nvPr>
            <p:ph idx="5" type="subTitle"/>
          </p:nvPr>
        </p:nvSpPr>
        <p:spPr>
          <a:xfrm>
            <a:off x="3403800" y="2978875"/>
            <a:ext cx="2336400" cy="482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33" name="Google Shape;833;p28"/>
          <p:cNvSpPr txBox="1"/>
          <p:nvPr>
            <p:ph idx="6" type="subTitle"/>
          </p:nvPr>
        </p:nvSpPr>
        <p:spPr>
          <a:xfrm>
            <a:off x="6087600" y="2978875"/>
            <a:ext cx="2336400" cy="4824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sz="2000">
                <a:latin typeface="Poppins Medium"/>
                <a:ea typeface="Poppins Medium"/>
                <a:cs typeface="Poppins Medium"/>
                <a:sym typeface="Poppins Medium"/>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834" name="Google Shape;834;p28"/>
          <p:cNvSpPr txBox="1"/>
          <p:nvPr>
            <p:ph hasCustomPrompt="1" idx="7" type="title"/>
          </p:nvPr>
        </p:nvSpPr>
        <p:spPr>
          <a:xfrm>
            <a:off x="3664050" y="1747963"/>
            <a:ext cx="1815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35" name="Google Shape;835;p28"/>
          <p:cNvSpPr txBox="1"/>
          <p:nvPr>
            <p:ph hasCustomPrompt="1" idx="8" type="title"/>
          </p:nvPr>
        </p:nvSpPr>
        <p:spPr>
          <a:xfrm>
            <a:off x="6467675" y="1747963"/>
            <a:ext cx="1815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4000">
                <a:solidFill>
                  <a:schemeClr val="dk2"/>
                </a:solidFill>
                <a:latin typeface="Poppins Medium"/>
                <a:ea typeface="Poppins Medium"/>
                <a:cs typeface="Poppins Medium"/>
                <a:sym typeface="Poppins Medium"/>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36" name="Google Shape;836;p28"/>
          <p:cNvSpPr txBox="1"/>
          <p:nvPr>
            <p:ph idx="9"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837" name="Google Shape;837;p28"/>
          <p:cNvGrpSpPr/>
          <p:nvPr/>
        </p:nvGrpSpPr>
        <p:grpSpPr>
          <a:xfrm flipH="1">
            <a:off x="2327254" y="4599425"/>
            <a:ext cx="4489475" cy="193775"/>
            <a:chOff x="1784500" y="1867350"/>
            <a:chExt cx="4489475" cy="193775"/>
          </a:xfrm>
        </p:grpSpPr>
        <p:sp>
          <p:nvSpPr>
            <p:cNvPr id="838" name="Google Shape;838;p28"/>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8"/>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8"/>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28"/>
          <p:cNvGrpSpPr/>
          <p:nvPr/>
        </p:nvGrpSpPr>
        <p:grpSpPr>
          <a:xfrm flipH="1" rot="10800000">
            <a:off x="7381130" y="-502690"/>
            <a:ext cx="3382300" cy="1993950"/>
            <a:chOff x="1317925" y="2802775"/>
            <a:chExt cx="3382300" cy="1993950"/>
          </a:xfrm>
        </p:grpSpPr>
        <p:sp>
          <p:nvSpPr>
            <p:cNvPr id="842" name="Google Shape;842;p28"/>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8"/>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8"/>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8"/>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8"/>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8"/>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8"/>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8"/>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8"/>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8"/>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8"/>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8"/>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28"/>
          <p:cNvGrpSpPr/>
          <p:nvPr/>
        </p:nvGrpSpPr>
        <p:grpSpPr>
          <a:xfrm>
            <a:off x="-1021726" y="0"/>
            <a:ext cx="1734954" cy="1734954"/>
            <a:chOff x="6340050" y="754850"/>
            <a:chExt cx="1595800" cy="1595800"/>
          </a:xfrm>
        </p:grpSpPr>
        <p:sp>
          <p:nvSpPr>
            <p:cNvPr id="855" name="Google Shape;855;p28"/>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8"/>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8"/>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
    <p:spTree>
      <p:nvGrpSpPr>
        <p:cNvPr id="858" name="Shape 858"/>
        <p:cNvGrpSpPr/>
        <p:nvPr/>
      </p:nvGrpSpPr>
      <p:grpSpPr>
        <a:xfrm>
          <a:off x="0" y="0"/>
          <a:ext cx="0" cy="0"/>
          <a:chOff x="0" y="0"/>
          <a:chExt cx="0" cy="0"/>
        </a:xfrm>
      </p:grpSpPr>
      <p:sp>
        <p:nvSpPr>
          <p:cNvPr id="859" name="Google Shape;859;p29"/>
          <p:cNvSpPr txBox="1"/>
          <p:nvPr>
            <p:ph type="title"/>
          </p:nvPr>
        </p:nvSpPr>
        <p:spPr>
          <a:xfrm>
            <a:off x="713225" y="2368950"/>
            <a:ext cx="4599600" cy="856500"/>
          </a:xfrm>
          <a:prstGeom prst="rect">
            <a:avLst/>
          </a:prstGeom>
        </p:spPr>
        <p:txBody>
          <a:bodyPr anchorCtr="0" anchor="b" bIns="91425" lIns="91425" spcFirstLastPara="1" rIns="91425" wrap="square" tIns="91425">
            <a:noAutofit/>
          </a:bodyPr>
          <a:lstStyle>
            <a:lvl1pPr lvl="0" rtl="0">
              <a:spcBef>
                <a:spcPts val="0"/>
              </a:spcBef>
              <a:spcAft>
                <a:spcPts val="0"/>
              </a:spcAft>
              <a:buSzPts val="3600"/>
              <a:buNone/>
              <a:defRPr sz="4000">
                <a:latin typeface="Poppins Medium"/>
                <a:ea typeface="Poppins Medium"/>
                <a:cs typeface="Poppins Medium"/>
                <a:sym typeface="Poppins Medium"/>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860" name="Google Shape;860;p29"/>
          <p:cNvSpPr txBox="1"/>
          <p:nvPr>
            <p:ph hasCustomPrompt="1" idx="2" type="title"/>
          </p:nvPr>
        </p:nvSpPr>
        <p:spPr>
          <a:xfrm>
            <a:off x="713225" y="971663"/>
            <a:ext cx="1875900" cy="1137300"/>
          </a:xfrm>
          <a:prstGeom prst="rect">
            <a:avLst/>
          </a:prstGeom>
        </p:spPr>
        <p:txBody>
          <a:bodyPr anchorCtr="0" anchor="ctr" bIns="91425" lIns="91425" spcFirstLastPara="1" rIns="91425" wrap="square" tIns="91425">
            <a:noAutofit/>
          </a:bodyPr>
          <a:lstStyle>
            <a:lvl1pPr lvl="0" rtl="0">
              <a:spcBef>
                <a:spcPts val="0"/>
              </a:spcBef>
              <a:spcAft>
                <a:spcPts val="0"/>
              </a:spcAft>
              <a:buSzPts val="6000"/>
              <a:buNone/>
              <a:defRPr sz="9000">
                <a:solidFill>
                  <a:schemeClr val="dk2"/>
                </a:solidFill>
                <a:latin typeface="Poppins Medium"/>
                <a:ea typeface="Poppins Medium"/>
                <a:cs typeface="Poppins Medium"/>
                <a:sym typeface="Poppins Medium"/>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861" name="Google Shape;861;p29"/>
          <p:cNvSpPr txBox="1"/>
          <p:nvPr>
            <p:ph idx="1" type="subTitle"/>
          </p:nvPr>
        </p:nvSpPr>
        <p:spPr>
          <a:xfrm>
            <a:off x="713225" y="3219025"/>
            <a:ext cx="4599600" cy="49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862" name="Google Shape;862;p29"/>
          <p:cNvGrpSpPr/>
          <p:nvPr/>
        </p:nvGrpSpPr>
        <p:grpSpPr>
          <a:xfrm>
            <a:off x="7799275" y="4072050"/>
            <a:ext cx="631500" cy="721150"/>
            <a:chOff x="6533825" y="4313425"/>
            <a:chExt cx="631500" cy="721150"/>
          </a:xfrm>
        </p:grpSpPr>
        <p:sp>
          <p:nvSpPr>
            <p:cNvPr id="863" name="Google Shape;863;p29"/>
            <p:cNvSpPr/>
            <p:nvPr/>
          </p:nvSpPr>
          <p:spPr>
            <a:xfrm>
              <a:off x="6965450" y="4978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9"/>
            <p:cNvSpPr/>
            <p:nvPr/>
          </p:nvSpPr>
          <p:spPr>
            <a:xfrm>
              <a:off x="6965450" y="4811900"/>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9"/>
            <p:cNvSpPr/>
            <p:nvPr/>
          </p:nvSpPr>
          <p:spPr>
            <a:xfrm>
              <a:off x="6965450" y="464625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9"/>
            <p:cNvSpPr/>
            <p:nvPr/>
          </p:nvSpPr>
          <p:spPr>
            <a:xfrm>
              <a:off x="6965450" y="44798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9"/>
            <p:cNvSpPr/>
            <p:nvPr/>
          </p:nvSpPr>
          <p:spPr>
            <a:xfrm>
              <a:off x="6965450" y="4313425"/>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9"/>
            <p:cNvSpPr/>
            <p:nvPr/>
          </p:nvSpPr>
          <p:spPr>
            <a:xfrm>
              <a:off x="6821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9"/>
            <p:cNvSpPr/>
            <p:nvPr/>
          </p:nvSpPr>
          <p:spPr>
            <a:xfrm>
              <a:off x="6821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9"/>
            <p:cNvSpPr/>
            <p:nvPr/>
          </p:nvSpPr>
          <p:spPr>
            <a:xfrm>
              <a:off x="6821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9"/>
            <p:cNvSpPr/>
            <p:nvPr/>
          </p:nvSpPr>
          <p:spPr>
            <a:xfrm>
              <a:off x="6821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9"/>
            <p:cNvSpPr/>
            <p:nvPr/>
          </p:nvSpPr>
          <p:spPr>
            <a:xfrm>
              <a:off x="6821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9"/>
            <p:cNvSpPr/>
            <p:nvPr/>
          </p:nvSpPr>
          <p:spPr>
            <a:xfrm>
              <a:off x="7109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9"/>
            <p:cNvSpPr/>
            <p:nvPr/>
          </p:nvSpPr>
          <p:spPr>
            <a:xfrm>
              <a:off x="7109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9"/>
            <p:cNvSpPr/>
            <p:nvPr/>
          </p:nvSpPr>
          <p:spPr>
            <a:xfrm>
              <a:off x="7109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9"/>
            <p:cNvSpPr/>
            <p:nvPr/>
          </p:nvSpPr>
          <p:spPr>
            <a:xfrm>
              <a:off x="7109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9"/>
            <p:cNvSpPr/>
            <p:nvPr/>
          </p:nvSpPr>
          <p:spPr>
            <a:xfrm>
              <a:off x="7109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9"/>
            <p:cNvSpPr/>
            <p:nvPr/>
          </p:nvSpPr>
          <p:spPr>
            <a:xfrm>
              <a:off x="6677450" y="4978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9"/>
            <p:cNvSpPr/>
            <p:nvPr/>
          </p:nvSpPr>
          <p:spPr>
            <a:xfrm>
              <a:off x="6677450" y="4811900"/>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9"/>
            <p:cNvSpPr/>
            <p:nvPr/>
          </p:nvSpPr>
          <p:spPr>
            <a:xfrm>
              <a:off x="6677450" y="464625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9"/>
            <p:cNvSpPr/>
            <p:nvPr/>
          </p:nvSpPr>
          <p:spPr>
            <a:xfrm>
              <a:off x="6677450" y="44798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9"/>
            <p:cNvSpPr/>
            <p:nvPr/>
          </p:nvSpPr>
          <p:spPr>
            <a:xfrm>
              <a:off x="6677450" y="4313425"/>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9"/>
            <p:cNvSpPr/>
            <p:nvPr/>
          </p:nvSpPr>
          <p:spPr>
            <a:xfrm>
              <a:off x="6533825" y="4978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9"/>
            <p:cNvSpPr/>
            <p:nvPr/>
          </p:nvSpPr>
          <p:spPr>
            <a:xfrm>
              <a:off x="6533825" y="4811900"/>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9"/>
            <p:cNvSpPr/>
            <p:nvPr/>
          </p:nvSpPr>
          <p:spPr>
            <a:xfrm>
              <a:off x="6533825" y="464625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9"/>
            <p:cNvSpPr/>
            <p:nvPr/>
          </p:nvSpPr>
          <p:spPr>
            <a:xfrm>
              <a:off x="6533825" y="44798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9"/>
            <p:cNvSpPr/>
            <p:nvPr/>
          </p:nvSpPr>
          <p:spPr>
            <a:xfrm>
              <a:off x="6533825" y="4313425"/>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 name="Google Shape;888;p29"/>
          <p:cNvGrpSpPr/>
          <p:nvPr/>
        </p:nvGrpSpPr>
        <p:grpSpPr>
          <a:xfrm flipH="1">
            <a:off x="713217" y="4599425"/>
            <a:ext cx="4489475" cy="193775"/>
            <a:chOff x="1784500" y="1867350"/>
            <a:chExt cx="4489475" cy="193775"/>
          </a:xfrm>
        </p:grpSpPr>
        <p:sp>
          <p:nvSpPr>
            <p:cNvPr id="889" name="Google Shape;889;p29"/>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9"/>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9"/>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_1">
    <p:spTree>
      <p:nvGrpSpPr>
        <p:cNvPr id="892" name="Shape 892"/>
        <p:cNvGrpSpPr/>
        <p:nvPr/>
      </p:nvGrpSpPr>
      <p:grpSpPr>
        <a:xfrm>
          <a:off x="0" y="0"/>
          <a:ext cx="0" cy="0"/>
          <a:chOff x="0" y="0"/>
          <a:chExt cx="0" cy="0"/>
        </a:xfrm>
      </p:grpSpPr>
      <p:sp>
        <p:nvSpPr>
          <p:cNvPr id="893" name="Google Shape;893;p30"/>
          <p:cNvSpPr txBox="1"/>
          <p:nvPr>
            <p:ph type="title"/>
          </p:nvPr>
        </p:nvSpPr>
        <p:spPr>
          <a:xfrm>
            <a:off x="2272188" y="2368950"/>
            <a:ext cx="4599600" cy="856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4000">
                <a:latin typeface="Poppins Medium"/>
                <a:ea typeface="Poppins Medium"/>
                <a:cs typeface="Poppins Medium"/>
                <a:sym typeface="Poppins Medium"/>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94" name="Google Shape;894;p30"/>
          <p:cNvSpPr txBox="1"/>
          <p:nvPr>
            <p:ph hasCustomPrompt="1" idx="2" type="title"/>
          </p:nvPr>
        </p:nvSpPr>
        <p:spPr>
          <a:xfrm>
            <a:off x="3634038" y="971663"/>
            <a:ext cx="1875900" cy="1137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000">
                <a:solidFill>
                  <a:schemeClr val="dk2"/>
                </a:solidFill>
                <a:latin typeface="Poppins Medium"/>
                <a:ea typeface="Poppins Medium"/>
                <a:cs typeface="Poppins Medium"/>
                <a:sym typeface="Poppins Medium"/>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895" name="Google Shape;895;p30"/>
          <p:cNvSpPr txBox="1"/>
          <p:nvPr>
            <p:ph idx="1" type="subTitle"/>
          </p:nvPr>
        </p:nvSpPr>
        <p:spPr>
          <a:xfrm>
            <a:off x="2272188" y="3219025"/>
            <a:ext cx="4599600" cy="495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96" name="Google Shape;896;p30"/>
          <p:cNvGrpSpPr/>
          <p:nvPr/>
        </p:nvGrpSpPr>
        <p:grpSpPr>
          <a:xfrm flipH="1">
            <a:off x="-614106" y="-505328"/>
            <a:ext cx="1895833" cy="1895866"/>
            <a:chOff x="3835450" y="-252000"/>
            <a:chExt cx="1445325" cy="1445350"/>
          </a:xfrm>
        </p:grpSpPr>
        <p:sp>
          <p:nvSpPr>
            <p:cNvPr id="897" name="Google Shape;897;p30"/>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0"/>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0"/>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0"/>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0"/>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 name="Google Shape;902;p30"/>
          <p:cNvGrpSpPr/>
          <p:nvPr/>
        </p:nvGrpSpPr>
        <p:grpSpPr>
          <a:xfrm flipH="1">
            <a:off x="7862264" y="240504"/>
            <a:ext cx="2791286" cy="2599651"/>
            <a:chOff x="-1466486" y="2736279"/>
            <a:chExt cx="2791286" cy="2599651"/>
          </a:xfrm>
        </p:grpSpPr>
        <p:sp>
          <p:nvSpPr>
            <p:cNvPr id="903" name="Google Shape;903;p30"/>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 name="Google Shape;904;p30"/>
            <p:cNvGrpSpPr/>
            <p:nvPr/>
          </p:nvGrpSpPr>
          <p:grpSpPr>
            <a:xfrm>
              <a:off x="713226" y="3730956"/>
              <a:ext cx="611574" cy="610281"/>
              <a:chOff x="4496550" y="2819475"/>
              <a:chExt cx="366300" cy="365525"/>
            </a:xfrm>
          </p:grpSpPr>
          <p:sp>
            <p:nvSpPr>
              <p:cNvPr id="905" name="Google Shape;905;p30"/>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0"/>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7" name="Google Shape;907;p30"/>
          <p:cNvGrpSpPr/>
          <p:nvPr/>
        </p:nvGrpSpPr>
        <p:grpSpPr>
          <a:xfrm>
            <a:off x="2327258" y="4599425"/>
            <a:ext cx="4489475" cy="193775"/>
            <a:chOff x="1784500" y="1867350"/>
            <a:chExt cx="4489475" cy="193775"/>
          </a:xfrm>
        </p:grpSpPr>
        <p:sp>
          <p:nvSpPr>
            <p:cNvPr id="908" name="Google Shape;908;p30"/>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0"/>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0"/>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30"/>
          <p:cNvGrpSpPr/>
          <p:nvPr/>
        </p:nvGrpSpPr>
        <p:grpSpPr>
          <a:xfrm>
            <a:off x="245325" y="4072050"/>
            <a:ext cx="199875" cy="721150"/>
            <a:chOff x="188762" y="539500"/>
            <a:chExt cx="199875" cy="721150"/>
          </a:xfrm>
        </p:grpSpPr>
        <p:sp>
          <p:nvSpPr>
            <p:cNvPr id="912" name="Google Shape;912;p30"/>
            <p:cNvSpPr/>
            <p:nvPr/>
          </p:nvSpPr>
          <p:spPr>
            <a:xfrm flipH="1">
              <a:off x="332387" y="120440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0"/>
            <p:cNvSpPr/>
            <p:nvPr/>
          </p:nvSpPr>
          <p:spPr>
            <a:xfrm flipH="1">
              <a:off x="332387" y="1037975"/>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0"/>
            <p:cNvSpPr/>
            <p:nvPr/>
          </p:nvSpPr>
          <p:spPr>
            <a:xfrm flipH="1">
              <a:off x="332387" y="872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0"/>
            <p:cNvSpPr/>
            <p:nvPr/>
          </p:nvSpPr>
          <p:spPr>
            <a:xfrm flipH="1">
              <a:off x="332387" y="705925"/>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0"/>
            <p:cNvSpPr/>
            <p:nvPr/>
          </p:nvSpPr>
          <p:spPr>
            <a:xfrm flipH="1">
              <a:off x="332387" y="53950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0"/>
            <p:cNvSpPr/>
            <p:nvPr/>
          </p:nvSpPr>
          <p:spPr>
            <a:xfrm flipH="1">
              <a:off x="188762" y="120440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0"/>
            <p:cNvSpPr/>
            <p:nvPr/>
          </p:nvSpPr>
          <p:spPr>
            <a:xfrm flipH="1">
              <a:off x="188762" y="1037975"/>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0"/>
            <p:cNvSpPr/>
            <p:nvPr/>
          </p:nvSpPr>
          <p:spPr>
            <a:xfrm flipH="1">
              <a:off x="188762" y="872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0"/>
            <p:cNvSpPr/>
            <p:nvPr/>
          </p:nvSpPr>
          <p:spPr>
            <a:xfrm flipH="1">
              <a:off x="188762" y="705925"/>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0"/>
            <p:cNvSpPr/>
            <p:nvPr/>
          </p:nvSpPr>
          <p:spPr>
            <a:xfrm flipH="1">
              <a:off x="188762" y="53950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0" name="Shape 100"/>
        <p:cNvGrpSpPr/>
        <p:nvPr/>
      </p:nvGrpSpPr>
      <p:grpSpPr>
        <a:xfrm>
          <a:off x="0" y="0"/>
          <a:ext cx="0" cy="0"/>
          <a:chOff x="0" y="0"/>
          <a:chExt cx="0" cy="0"/>
        </a:xfrm>
      </p:grpSpPr>
      <p:sp>
        <p:nvSpPr>
          <p:cNvPr id="101" name="Google Shape;101;p4"/>
          <p:cNvSpPr txBox="1"/>
          <p:nvPr>
            <p:ph idx="1" type="subTitle"/>
          </p:nvPr>
        </p:nvSpPr>
        <p:spPr>
          <a:xfrm>
            <a:off x="1883700" y="3632903"/>
            <a:ext cx="5376600" cy="655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2" name="Google Shape;102;p4"/>
          <p:cNvSpPr txBox="1"/>
          <p:nvPr>
            <p:ph type="title"/>
          </p:nvPr>
        </p:nvSpPr>
        <p:spPr>
          <a:xfrm>
            <a:off x="1883700" y="2976975"/>
            <a:ext cx="5376600" cy="655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03" name="Google Shape;103;p4"/>
          <p:cNvGrpSpPr/>
          <p:nvPr/>
        </p:nvGrpSpPr>
        <p:grpSpPr>
          <a:xfrm>
            <a:off x="-1517425" y="451459"/>
            <a:ext cx="2691676" cy="2691631"/>
            <a:chOff x="5165750" y="-1146341"/>
            <a:chExt cx="2691676" cy="2691631"/>
          </a:xfrm>
        </p:grpSpPr>
        <p:sp>
          <p:nvSpPr>
            <p:cNvPr id="104" name="Google Shape;104;p4"/>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4"/>
          <p:cNvGrpSpPr/>
          <p:nvPr/>
        </p:nvGrpSpPr>
        <p:grpSpPr>
          <a:xfrm>
            <a:off x="8123432" y="423291"/>
            <a:ext cx="2471175" cy="2747975"/>
            <a:chOff x="7398357" y="-662077"/>
            <a:chExt cx="2471175" cy="2747975"/>
          </a:xfrm>
        </p:grpSpPr>
        <p:sp>
          <p:nvSpPr>
            <p:cNvPr id="114" name="Google Shape;114;p4"/>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 name="Google Shape;119;p4"/>
          <p:cNvGrpSpPr/>
          <p:nvPr/>
        </p:nvGrpSpPr>
        <p:grpSpPr>
          <a:xfrm>
            <a:off x="3176825" y="4828856"/>
            <a:ext cx="2790375" cy="64975"/>
            <a:chOff x="5954300" y="4334988"/>
            <a:chExt cx="2790375" cy="64975"/>
          </a:xfrm>
        </p:grpSpPr>
        <p:sp>
          <p:nvSpPr>
            <p:cNvPr id="120" name="Google Shape;120;p4"/>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4"/>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4"/>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922" name="Shape 922"/>
        <p:cNvGrpSpPr/>
        <p:nvPr/>
      </p:nvGrpSpPr>
      <p:grpSpPr>
        <a:xfrm>
          <a:off x="0" y="0"/>
          <a:ext cx="0" cy="0"/>
          <a:chOff x="0" y="0"/>
          <a:chExt cx="0" cy="0"/>
        </a:xfrm>
      </p:grpSpPr>
      <p:sp>
        <p:nvSpPr>
          <p:cNvPr id="923" name="Google Shape;923;p3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924" name="Google Shape;924;p31"/>
          <p:cNvGrpSpPr/>
          <p:nvPr/>
        </p:nvGrpSpPr>
        <p:grpSpPr>
          <a:xfrm>
            <a:off x="-675036" y="3983460"/>
            <a:ext cx="1895833" cy="1895866"/>
            <a:chOff x="3835450" y="-252000"/>
            <a:chExt cx="1445325" cy="1445350"/>
          </a:xfrm>
        </p:grpSpPr>
        <p:sp>
          <p:nvSpPr>
            <p:cNvPr id="925" name="Google Shape;925;p31"/>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1"/>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1"/>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1"/>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1"/>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 name="Google Shape;930;p31"/>
          <p:cNvGrpSpPr/>
          <p:nvPr/>
        </p:nvGrpSpPr>
        <p:grpSpPr>
          <a:xfrm>
            <a:off x="7271250" y="3983450"/>
            <a:ext cx="3382300" cy="1993950"/>
            <a:chOff x="1317925" y="2802775"/>
            <a:chExt cx="3382300" cy="1993950"/>
          </a:xfrm>
        </p:grpSpPr>
        <p:sp>
          <p:nvSpPr>
            <p:cNvPr id="931" name="Google Shape;931;p31"/>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1"/>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1"/>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1"/>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1"/>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1"/>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1"/>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1"/>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1"/>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1"/>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1"/>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1"/>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 name="Google Shape;943;p31"/>
          <p:cNvGrpSpPr/>
          <p:nvPr/>
        </p:nvGrpSpPr>
        <p:grpSpPr>
          <a:xfrm flipH="1">
            <a:off x="8427099" y="0"/>
            <a:ext cx="1734954" cy="1734954"/>
            <a:chOff x="6340050" y="754850"/>
            <a:chExt cx="1595800" cy="1595800"/>
          </a:xfrm>
        </p:grpSpPr>
        <p:sp>
          <p:nvSpPr>
            <p:cNvPr id="944" name="Google Shape;944;p31"/>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1"/>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1"/>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3_1">
    <p:spTree>
      <p:nvGrpSpPr>
        <p:cNvPr id="947" name="Shape 947"/>
        <p:cNvGrpSpPr/>
        <p:nvPr/>
      </p:nvGrpSpPr>
      <p:grpSpPr>
        <a:xfrm>
          <a:off x="0" y="0"/>
          <a:ext cx="0" cy="0"/>
          <a:chOff x="0" y="0"/>
          <a:chExt cx="0" cy="0"/>
        </a:xfrm>
      </p:grpSpPr>
      <p:sp>
        <p:nvSpPr>
          <p:cNvPr id="948" name="Google Shape;948;p3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949" name="Google Shape;949;p32"/>
          <p:cNvGrpSpPr/>
          <p:nvPr/>
        </p:nvGrpSpPr>
        <p:grpSpPr>
          <a:xfrm>
            <a:off x="8430750" y="1225934"/>
            <a:ext cx="2691676" cy="2691631"/>
            <a:chOff x="5165750" y="-1146341"/>
            <a:chExt cx="2691676" cy="2691631"/>
          </a:xfrm>
        </p:grpSpPr>
        <p:sp>
          <p:nvSpPr>
            <p:cNvPr id="950" name="Google Shape;950;p32"/>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2"/>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2"/>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2"/>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2"/>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2"/>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2"/>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2"/>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2"/>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 name="Google Shape;959;p32"/>
          <p:cNvGrpSpPr/>
          <p:nvPr/>
        </p:nvGrpSpPr>
        <p:grpSpPr>
          <a:xfrm>
            <a:off x="3241325" y="4828856"/>
            <a:ext cx="2790375" cy="64975"/>
            <a:chOff x="5954300" y="4334988"/>
            <a:chExt cx="2790375" cy="64975"/>
          </a:xfrm>
        </p:grpSpPr>
        <p:sp>
          <p:nvSpPr>
            <p:cNvPr id="960" name="Google Shape;960;p32"/>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2"/>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2"/>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2"/>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2"/>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2"/>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2"/>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2"/>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2"/>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2"/>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2"/>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2"/>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2"/>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2"/>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2"/>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2"/>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2"/>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2"/>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2"/>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2"/>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32"/>
          <p:cNvGrpSpPr/>
          <p:nvPr/>
        </p:nvGrpSpPr>
        <p:grpSpPr>
          <a:xfrm>
            <a:off x="-646216" y="-10"/>
            <a:ext cx="1359460" cy="1359460"/>
            <a:chOff x="3901550" y="2223725"/>
            <a:chExt cx="1557050" cy="1557050"/>
          </a:xfrm>
        </p:grpSpPr>
        <p:sp>
          <p:nvSpPr>
            <p:cNvPr id="981" name="Google Shape;981;p32"/>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2"/>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2"/>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2"/>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2"/>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3_1_1">
    <p:spTree>
      <p:nvGrpSpPr>
        <p:cNvPr id="986" name="Shape 986"/>
        <p:cNvGrpSpPr/>
        <p:nvPr/>
      </p:nvGrpSpPr>
      <p:grpSpPr>
        <a:xfrm>
          <a:off x="0" y="0"/>
          <a:ext cx="0" cy="0"/>
          <a:chOff x="0" y="0"/>
          <a:chExt cx="0" cy="0"/>
        </a:xfrm>
      </p:grpSpPr>
      <p:sp>
        <p:nvSpPr>
          <p:cNvPr id="987" name="Google Shape;987;p3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988" name="Google Shape;988;p33"/>
          <p:cNvGrpSpPr/>
          <p:nvPr/>
        </p:nvGrpSpPr>
        <p:grpSpPr>
          <a:xfrm>
            <a:off x="8295561" y="0"/>
            <a:ext cx="1734954" cy="1734954"/>
            <a:chOff x="6340050" y="754850"/>
            <a:chExt cx="1595800" cy="1595800"/>
          </a:xfrm>
        </p:grpSpPr>
        <p:sp>
          <p:nvSpPr>
            <p:cNvPr id="989" name="Google Shape;989;p33"/>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3"/>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3"/>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33"/>
          <p:cNvGrpSpPr/>
          <p:nvPr/>
        </p:nvGrpSpPr>
        <p:grpSpPr>
          <a:xfrm rot="5400000">
            <a:off x="-330326" y="711337"/>
            <a:ext cx="1351125" cy="232319"/>
            <a:chOff x="5486725" y="543869"/>
            <a:chExt cx="1351125" cy="232319"/>
          </a:xfrm>
        </p:grpSpPr>
        <p:sp>
          <p:nvSpPr>
            <p:cNvPr id="993" name="Google Shape;993;p33"/>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3"/>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3"/>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3"/>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3"/>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3"/>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3"/>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3"/>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3"/>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3"/>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3"/>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3"/>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3"/>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3"/>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3"/>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3"/>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3"/>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3"/>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3"/>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3"/>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6">
    <p:spTree>
      <p:nvGrpSpPr>
        <p:cNvPr id="1013" name="Shape 1013"/>
        <p:cNvGrpSpPr/>
        <p:nvPr/>
      </p:nvGrpSpPr>
      <p:grpSpPr>
        <a:xfrm>
          <a:off x="0" y="0"/>
          <a:ext cx="0" cy="0"/>
          <a:chOff x="0" y="0"/>
          <a:chExt cx="0" cy="0"/>
        </a:xfrm>
      </p:grpSpPr>
      <p:grpSp>
        <p:nvGrpSpPr>
          <p:cNvPr id="1014" name="Google Shape;1014;p34"/>
          <p:cNvGrpSpPr/>
          <p:nvPr/>
        </p:nvGrpSpPr>
        <p:grpSpPr>
          <a:xfrm flipH="1">
            <a:off x="7875508" y="-320208"/>
            <a:ext cx="1604419" cy="1604360"/>
            <a:chOff x="-74975" y="157600"/>
            <a:chExt cx="1604419" cy="1604360"/>
          </a:xfrm>
        </p:grpSpPr>
        <p:sp>
          <p:nvSpPr>
            <p:cNvPr id="1015" name="Google Shape;1015;p34"/>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4"/>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34"/>
          <p:cNvGrpSpPr/>
          <p:nvPr/>
        </p:nvGrpSpPr>
        <p:grpSpPr>
          <a:xfrm flipH="1">
            <a:off x="-1004852" y="-327975"/>
            <a:ext cx="1734954" cy="1734954"/>
            <a:chOff x="6340050" y="754850"/>
            <a:chExt cx="1595800" cy="1595800"/>
          </a:xfrm>
        </p:grpSpPr>
        <p:sp>
          <p:nvSpPr>
            <p:cNvPr id="1025" name="Google Shape;1025;p34"/>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 name="Google Shape;1028;p34"/>
          <p:cNvGrpSpPr/>
          <p:nvPr/>
        </p:nvGrpSpPr>
        <p:grpSpPr>
          <a:xfrm flipH="1">
            <a:off x="2535404" y="4599424"/>
            <a:ext cx="1351125" cy="232319"/>
            <a:chOff x="5486725" y="543869"/>
            <a:chExt cx="1351125" cy="232319"/>
          </a:xfrm>
        </p:grpSpPr>
        <p:sp>
          <p:nvSpPr>
            <p:cNvPr id="1029" name="Google Shape;1029;p34"/>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4"/>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 name="Google Shape;1049;p3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7">
    <p:spTree>
      <p:nvGrpSpPr>
        <p:cNvPr id="1050" name="Shape 1050"/>
        <p:cNvGrpSpPr/>
        <p:nvPr/>
      </p:nvGrpSpPr>
      <p:grpSpPr>
        <a:xfrm>
          <a:off x="0" y="0"/>
          <a:ext cx="0" cy="0"/>
          <a:chOff x="0" y="0"/>
          <a:chExt cx="0" cy="0"/>
        </a:xfrm>
      </p:grpSpPr>
      <p:sp>
        <p:nvSpPr>
          <p:cNvPr id="1051" name="Google Shape;1051;p3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052" name="Google Shape;1052;p35"/>
          <p:cNvGrpSpPr/>
          <p:nvPr/>
        </p:nvGrpSpPr>
        <p:grpSpPr>
          <a:xfrm flipH="1">
            <a:off x="7919517" y="-709553"/>
            <a:ext cx="1895833" cy="1895866"/>
            <a:chOff x="3835450" y="-252000"/>
            <a:chExt cx="1445325" cy="1445350"/>
          </a:xfrm>
        </p:grpSpPr>
        <p:sp>
          <p:nvSpPr>
            <p:cNvPr id="1053" name="Google Shape;1053;p35"/>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5"/>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5"/>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5"/>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5"/>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 name="Google Shape;1058;p35"/>
          <p:cNvGrpSpPr/>
          <p:nvPr/>
        </p:nvGrpSpPr>
        <p:grpSpPr>
          <a:xfrm>
            <a:off x="-1021739" y="0"/>
            <a:ext cx="1734954" cy="1734954"/>
            <a:chOff x="6340050" y="754850"/>
            <a:chExt cx="1595800" cy="1595800"/>
          </a:xfrm>
        </p:grpSpPr>
        <p:sp>
          <p:nvSpPr>
            <p:cNvPr id="1059" name="Google Shape;1059;p35"/>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5"/>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5"/>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8">
    <p:spTree>
      <p:nvGrpSpPr>
        <p:cNvPr id="1062" name="Shape 1062"/>
        <p:cNvGrpSpPr/>
        <p:nvPr/>
      </p:nvGrpSpPr>
      <p:grpSpPr>
        <a:xfrm>
          <a:off x="0" y="0"/>
          <a:ext cx="0" cy="0"/>
          <a:chOff x="0" y="0"/>
          <a:chExt cx="0" cy="0"/>
        </a:xfrm>
      </p:grpSpPr>
      <p:sp>
        <p:nvSpPr>
          <p:cNvPr id="1063" name="Google Shape;1063;p36"/>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064" name="Google Shape;1064;p36"/>
          <p:cNvGrpSpPr/>
          <p:nvPr/>
        </p:nvGrpSpPr>
        <p:grpSpPr>
          <a:xfrm rot="10800000">
            <a:off x="-1421297" y="-502690"/>
            <a:ext cx="3382300" cy="1993950"/>
            <a:chOff x="1317925" y="2802775"/>
            <a:chExt cx="3382300" cy="1993950"/>
          </a:xfrm>
        </p:grpSpPr>
        <p:sp>
          <p:nvSpPr>
            <p:cNvPr id="1065" name="Google Shape;1065;p36"/>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6"/>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6"/>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6"/>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6"/>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6"/>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6"/>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6"/>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6"/>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6"/>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6"/>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6"/>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36"/>
          <p:cNvGrpSpPr/>
          <p:nvPr/>
        </p:nvGrpSpPr>
        <p:grpSpPr>
          <a:xfrm>
            <a:off x="3176813" y="4566944"/>
            <a:ext cx="2790375" cy="64975"/>
            <a:chOff x="5954300" y="4334988"/>
            <a:chExt cx="2790375" cy="64975"/>
          </a:xfrm>
        </p:grpSpPr>
        <p:sp>
          <p:nvSpPr>
            <p:cNvPr id="1078" name="Google Shape;1078;p36"/>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6"/>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6"/>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6"/>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6"/>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6"/>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6"/>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6"/>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6"/>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6"/>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6"/>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6"/>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6"/>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6"/>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6"/>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6"/>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6"/>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6"/>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6"/>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6"/>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 name="Google Shape;1098;p36"/>
          <p:cNvGrpSpPr/>
          <p:nvPr/>
        </p:nvGrpSpPr>
        <p:grpSpPr>
          <a:xfrm>
            <a:off x="8482509" y="1395590"/>
            <a:ext cx="1359460" cy="1359460"/>
            <a:chOff x="3901550" y="2223725"/>
            <a:chExt cx="1557050" cy="1557050"/>
          </a:xfrm>
        </p:grpSpPr>
        <p:sp>
          <p:nvSpPr>
            <p:cNvPr id="1099" name="Google Shape;1099;p36"/>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6"/>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6"/>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6"/>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6"/>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9">
    <p:spTree>
      <p:nvGrpSpPr>
        <p:cNvPr id="1104" name="Shape 1104"/>
        <p:cNvGrpSpPr/>
        <p:nvPr/>
      </p:nvGrpSpPr>
      <p:grpSpPr>
        <a:xfrm>
          <a:off x="0" y="0"/>
          <a:ext cx="0" cy="0"/>
          <a:chOff x="0" y="0"/>
          <a:chExt cx="0" cy="0"/>
        </a:xfrm>
      </p:grpSpPr>
      <p:sp>
        <p:nvSpPr>
          <p:cNvPr id="1105" name="Google Shape;1105;p37"/>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06" name="Google Shape;1106;p37"/>
          <p:cNvSpPr/>
          <p:nvPr/>
        </p:nvSpPr>
        <p:spPr>
          <a:xfrm flipH="1">
            <a:off x="5714833"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 name="Google Shape;1107;p37"/>
          <p:cNvGrpSpPr/>
          <p:nvPr/>
        </p:nvGrpSpPr>
        <p:grpSpPr>
          <a:xfrm>
            <a:off x="-1978450" y="1225934"/>
            <a:ext cx="2691676" cy="2691631"/>
            <a:chOff x="5165750" y="-1146341"/>
            <a:chExt cx="2691676" cy="2691631"/>
          </a:xfrm>
        </p:grpSpPr>
        <p:sp>
          <p:nvSpPr>
            <p:cNvPr id="1108" name="Google Shape;1108;p37"/>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7"/>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7"/>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7"/>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7"/>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7"/>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7"/>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7"/>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7"/>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37"/>
          <p:cNvGrpSpPr/>
          <p:nvPr/>
        </p:nvGrpSpPr>
        <p:grpSpPr>
          <a:xfrm>
            <a:off x="8430782" y="539079"/>
            <a:ext cx="2471175" cy="2747975"/>
            <a:chOff x="7398357" y="-662077"/>
            <a:chExt cx="2471175" cy="2747975"/>
          </a:xfrm>
        </p:grpSpPr>
        <p:sp>
          <p:nvSpPr>
            <p:cNvPr id="1118" name="Google Shape;1118;p37"/>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7"/>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7"/>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7"/>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7"/>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10">
    <p:spTree>
      <p:nvGrpSpPr>
        <p:cNvPr id="1123" name="Shape 1123"/>
        <p:cNvGrpSpPr/>
        <p:nvPr/>
      </p:nvGrpSpPr>
      <p:grpSpPr>
        <a:xfrm>
          <a:off x="0" y="0"/>
          <a:ext cx="0" cy="0"/>
          <a:chOff x="0" y="0"/>
          <a:chExt cx="0" cy="0"/>
        </a:xfrm>
      </p:grpSpPr>
      <p:sp>
        <p:nvSpPr>
          <p:cNvPr id="1124" name="Google Shape;1124;p38"/>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125" name="Google Shape;1125;p38"/>
          <p:cNvGrpSpPr/>
          <p:nvPr/>
        </p:nvGrpSpPr>
        <p:grpSpPr>
          <a:xfrm flipH="1">
            <a:off x="-1513236" y="3983450"/>
            <a:ext cx="3382300" cy="1993950"/>
            <a:chOff x="1317925" y="2802775"/>
            <a:chExt cx="3382300" cy="1993950"/>
          </a:xfrm>
        </p:grpSpPr>
        <p:sp>
          <p:nvSpPr>
            <p:cNvPr id="1126" name="Google Shape;1126;p38"/>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8"/>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8"/>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8"/>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8"/>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8"/>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8"/>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8"/>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8"/>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8"/>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8"/>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8"/>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 name="Google Shape;1138;p38"/>
          <p:cNvGrpSpPr/>
          <p:nvPr/>
        </p:nvGrpSpPr>
        <p:grpSpPr>
          <a:xfrm>
            <a:off x="245325" y="539500"/>
            <a:ext cx="199875" cy="721150"/>
            <a:chOff x="188762" y="539500"/>
            <a:chExt cx="199875" cy="721150"/>
          </a:xfrm>
        </p:grpSpPr>
        <p:sp>
          <p:nvSpPr>
            <p:cNvPr id="1139" name="Google Shape;1139;p38"/>
            <p:cNvSpPr/>
            <p:nvPr/>
          </p:nvSpPr>
          <p:spPr>
            <a:xfrm flipH="1">
              <a:off x="332387" y="120440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8"/>
            <p:cNvSpPr/>
            <p:nvPr/>
          </p:nvSpPr>
          <p:spPr>
            <a:xfrm flipH="1">
              <a:off x="332387" y="1037975"/>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8"/>
            <p:cNvSpPr/>
            <p:nvPr/>
          </p:nvSpPr>
          <p:spPr>
            <a:xfrm flipH="1">
              <a:off x="332387" y="872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8"/>
            <p:cNvSpPr/>
            <p:nvPr/>
          </p:nvSpPr>
          <p:spPr>
            <a:xfrm flipH="1">
              <a:off x="332387" y="705925"/>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8"/>
            <p:cNvSpPr/>
            <p:nvPr/>
          </p:nvSpPr>
          <p:spPr>
            <a:xfrm flipH="1">
              <a:off x="332387" y="53950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8"/>
            <p:cNvSpPr/>
            <p:nvPr/>
          </p:nvSpPr>
          <p:spPr>
            <a:xfrm flipH="1">
              <a:off x="188762" y="120440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8"/>
            <p:cNvSpPr/>
            <p:nvPr/>
          </p:nvSpPr>
          <p:spPr>
            <a:xfrm flipH="1">
              <a:off x="188762" y="1037975"/>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8"/>
            <p:cNvSpPr/>
            <p:nvPr/>
          </p:nvSpPr>
          <p:spPr>
            <a:xfrm flipH="1">
              <a:off x="188762" y="872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8"/>
            <p:cNvSpPr/>
            <p:nvPr/>
          </p:nvSpPr>
          <p:spPr>
            <a:xfrm flipH="1">
              <a:off x="188762" y="705925"/>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8"/>
            <p:cNvSpPr/>
            <p:nvPr/>
          </p:nvSpPr>
          <p:spPr>
            <a:xfrm flipH="1">
              <a:off x="188762" y="53950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38"/>
          <p:cNvGrpSpPr/>
          <p:nvPr/>
        </p:nvGrpSpPr>
        <p:grpSpPr>
          <a:xfrm flipH="1">
            <a:off x="7855963" y="-320208"/>
            <a:ext cx="1604419" cy="1604360"/>
            <a:chOff x="-74975" y="157600"/>
            <a:chExt cx="1604419" cy="1604360"/>
          </a:xfrm>
        </p:grpSpPr>
        <p:sp>
          <p:nvSpPr>
            <p:cNvPr id="1150" name="Google Shape;1150;p38"/>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8"/>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8"/>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8"/>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8"/>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8"/>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8"/>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8"/>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8"/>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14">
    <p:spTree>
      <p:nvGrpSpPr>
        <p:cNvPr id="1159" name="Shape 1159"/>
        <p:cNvGrpSpPr/>
        <p:nvPr/>
      </p:nvGrpSpPr>
      <p:grpSpPr>
        <a:xfrm>
          <a:off x="0" y="0"/>
          <a:ext cx="0" cy="0"/>
          <a:chOff x="0" y="0"/>
          <a:chExt cx="0" cy="0"/>
        </a:xfrm>
      </p:grpSpPr>
      <p:sp>
        <p:nvSpPr>
          <p:cNvPr id="1160" name="Google Shape;1160;p3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161" name="Google Shape;1161;p39"/>
          <p:cNvGrpSpPr/>
          <p:nvPr/>
        </p:nvGrpSpPr>
        <p:grpSpPr>
          <a:xfrm>
            <a:off x="245325" y="539500"/>
            <a:ext cx="199875" cy="721150"/>
            <a:chOff x="188762" y="539500"/>
            <a:chExt cx="199875" cy="721150"/>
          </a:xfrm>
        </p:grpSpPr>
        <p:sp>
          <p:nvSpPr>
            <p:cNvPr id="1162" name="Google Shape;1162;p39"/>
            <p:cNvSpPr/>
            <p:nvPr/>
          </p:nvSpPr>
          <p:spPr>
            <a:xfrm flipH="1">
              <a:off x="332387" y="120440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9"/>
            <p:cNvSpPr/>
            <p:nvPr/>
          </p:nvSpPr>
          <p:spPr>
            <a:xfrm flipH="1">
              <a:off x="332387" y="1037975"/>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9"/>
            <p:cNvSpPr/>
            <p:nvPr/>
          </p:nvSpPr>
          <p:spPr>
            <a:xfrm flipH="1">
              <a:off x="332387" y="872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9"/>
            <p:cNvSpPr/>
            <p:nvPr/>
          </p:nvSpPr>
          <p:spPr>
            <a:xfrm flipH="1">
              <a:off x="332387" y="705925"/>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9"/>
            <p:cNvSpPr/>
            <p:nvPr/>
          </p:nvSpPr>
          <p:spPr>
            <a:xfrm flipH="1">
              <a:off x="332387" y="53950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9"/>
            <p:cNvSpPr/>
            <p:nvPr/>
          </p:nvSpPr>
          <p:spPr>
            <a:xfrm flipH="1">
              <a:off x="188762" y="120440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9"/>
            <p:cNvSpPr/>
            <p:nvPr/>
          </p:nvSpPr>
          <p:spPr>
            <a:xfrm flipH="1">
              <a:off x="188762" y="1037975"/>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9"/>
            <p:cNvSpPr/>
            <p:nvPr/>
          </p:nvSpPr>
          <p:spPr>
            <a:xfrm flipH="1">
              <a:off x="188762" y="872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9"/>
            <p:cNvSpPr/>
            <p:nvPr/>
          </p:nvSpPr>
          <p:spPr>
            <a:xfrm flipH="1">
              <a:off x="188762" y="705925"/>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9"/>
            <p:cNvSpPr/>
            <p:nvPr/>
          </p:nvSpPr>
          <p:spPr>
            <a:xfrm flipH="1">
              <a:off x="188762" y="53950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39"/>
          <p:cNvGrpSpPr/>
          <p:nvPr/>
        </p:nvGrpSpPr>
        <p:grpSpPr>
          <a:xfrm flipH="1" rot="5400000">
            <a:off x="3176355" y="4343939"/>
            <a:ext cx="2791286" cy="2599651"/>
            <a:chOff x="-1466486" y="2736279"/>
            <a:chExt cx="2791286" cy="2599651"/>
          </a:xfrm>
        </p:grpSpPr>
        <p:sp>
          <p:nvSpPr>
            <p:cNvPr id="1173" name="Google Shape;1173;p39"/>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 name="Google Shape;1174;p39"/>
            <p:cNvGrpSpPr/>
            <p:nvPr/>
          </p:nvGrpSpPr>
          <p:grpSpPr>
            <a:xfrm>
              <a:off x="713226" y="3730956"/>
              <a:ext cx="611574" cy="610281"/>
              <a:chOff x="4496550" y="2819475"/>
              <a:chExt cx="366300" cy="365525"/>
            </a:xfrm>
          </p:grpSpPr>
          <p:sp>
            <p:nvSpPr>
              <p:cNvPr id="1175" name="Google Shape;1175;p39"/>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9"/>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7" name="Google Shape;1177;p39"/>
          <p:cNvGrpSpPr/>
          <p:nvPr/>
        </p:nvGrpSpPr>
        <p:grpSpPr>
          <a:xfrm>
            <a:off x="8430782" y="539079"/>
            <a:ext cx="2471175" cy="2747975"/>
            <a:chOff x="7398357" y="-662077"/>
            <a:chExt cx="2471175" cy="2747975"/>
          </a:xfrm>
        </p:grpSpPr>
        <p:sp>
          <p:nvSpPr>
            <p:cNvPr id="1178" name="Google Shape;1178;p39"/>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9"/>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9"/>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9"/>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9"/>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183" name="Shape 1183"/>
        <p:cNvGrpSpPr/>
        <p:nvPr/>
      </p:nvGrpSpPr>
      <p:grpSpPr>
        <a:xfrm>
          <a:off x="0" y="0"/>
          <a:ext cx="0" cy="0"/>
          <a:chOff x="0" y="0"/>
          <a:chExt cx="0" cy="0"/>
        </a:xfrm>
      </p:grpSpPr>
      <p:sp>
        <p:nvSpPr>
          <p:cNvPr id="1184" name="Google Shape;1184;p40"/>
          <p:cNvSpPr txBox="1"/>
          <p:nvPr>
            <p:ph type="ctrTitle"/>
          </p:nvPr>
        </p:nvSpPr>
        <p:spPr>
          <a:xfrm>
            <a:off x="1002200" y="475000"/>
            <a:ext cx="4142100" cy="111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7000">
                <a:latin typeface="Poppins Medium"/>
                <a:ea typeface="Poppins Medium"/>
                <a:cs typeface="Poppins Medium"/>
                <a:sym typeface="Poppins Medium"/>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85" name="Google Shape;1185;p40"/>
          <p:cNvSpPr txBox="1"/>
          <p:nvPr>
            <p:ph idx="1" type="subTitle"/>
          </p:nvPr>
        </p:nvSpPr>
        <p:spPr>
          <a:xfrm>
            <a:off x="997475" y="1589950"/>
            <a:ext cx="4151700" cy="107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186" name="Google Shape;1186;p40"/>
          <p:cNvSpPr txBox="1"/>
          <p:nvPr/>
        </p:nvSpPr>
        <p:spPr>
          <a:xfrm>
            <a:off x="956450" y="3553675"/>
            <a:ext cx="4233600" cy="6648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dk1"/>
                </a:solidFill>
                <a:latin typeface="Roboto"/>
                <a:ea typeface="Roboto"/>
                <a:cs typeface="Roboto"/>
                <a:sym typeface="Roboto"/>
              </a:rPr>
              <a:t>CREDITS: This presentation template was created by </a:t>
            </a:r>
            <a:r>
              <a:rPr b="1" lang="en" sz="1200">
                <a:solidFill>
                  <a:schemeClr val="dk1"/>
                </a:solidFill>
                <a:uFill>
                  <a:noFill/>
                </a:uFill>
                <a:latin typeface="Roboto"/>
                <a:ea typeface="Roboto"/>
                <a:cs typeface="Roboto"/>
                <a:sym typeface="Roboto"/>
                <a:hlinkClick r:id="rId2">
                  <a:extLst>
                    <a:ext uri="{A12FA001-AC4F-418D-AE19-62706E023703}">
                      <ahyp:hlinkClr val="tx"/>
                    </a:ext>
                  </a:extLst>
                </a:hlinkClick>
              </a:rPr>
              <a:t>Slidesgo</a:t>
            </a:r>
            <a:r>
              <a:rPr lang="en" sz="1200">
                <a:solidFill>
                  <a:schemeClr val="dk1"/>
                </a:solidFill>
                <a:latin typeface="Roboto"/>
                <a:ea typeface="Roboto"/>
                <a:cs typeface="Roboto"/>
                <a:sym typeface="Roboto"/>
              </a:rPr>
              <a:t>, and includes icons by </a:t>
            </a:r>
            <a:r>
              <a:rPr b="1" lang="en" sz="1200">
                <a:solidFill>
                  <a:schemeClr val="dk1"/>
                </a:solidFill>
                <a:uFill>
                  <a:noFill/>
                </a:uFill>
                <a:latin typeface="Roboto"/>
                <a:ea typeface="Roboto"/>
                <a:cs typeface="Roboto"/>
                <a:sym typeface="Roboto"/>
                <a:hlinkClick r:id="rId3">
                  <a:extLst>
                    <a:ext uri="{A12FA001-AC4F-418D-AE19-62706E023703}">
                      <ahyp:hlinkClr val="tx"/>
                    </a:ext>
                  </a:extLst>
                </a:hlinkClick>
              </a:rPr>
              <a:t>Flaticon</a:t>
            </a:r>
            <a:r>
              <a:rPr lang="en" sz="1200">
                <a:solidFill>
                  <a:schemeClr val="dk1"/>
                </a:solidFill>
                <a:latin typeface="Roboto"/>
                <a:ea typeface="Roboto"/>
                <a:cs typeface="Roboto"/>
                <a:sym typeface="Roboto"/>
              </a:rPr>
              <a:t> and infographics &amp; images by </a:t>
            </a:r>
            <a:r>
              <a:rPr b="1" lang="en" sz="1200">
                <a:solidFill>
                  <a:schemeClr val="dk1"/>
                </a:solidFill>
                <a:uFill>
                  <a:noFill/>
                </a:uFill>
                <a:latin typeface="Roboto"/>
                <a:ea typeface="Roboto"/>
                <a:cs typeface="Roboto"/>
                <a:sym typeface="Roboto"/>
                <a:hlinkClick r:id="rId4">
                  <a:extLst>
                    <a:ext uri="{A12FA001-AC4F-418D-AE19-62706E023703}">
                      <ahyp:hlinkClr val="tx"/>
                    </a:ext>
                  </a:extLst>
                </a:hlinkClick>
              </a:rPr>
              <a:t>Freepik</a:t>
            </a:r>
            <a:endParaRPr b="1" sz="1200">
              <a:solidFill>
                <a:schemeClr val="dk1"/>
              </a:solidFill>
              <a:latin typeface="Roboto"/>
              <a:ea typeface="Roboto"/>
              <a:cs typeface="Roboto"/>
              <a:sym typeface="Roboto"/>
            </a:endParaRPr>
          </a:p>
        </p:txBody>
      </p:sp>
      <p:grpSp>
        <p:nvGrpSpPr>
          <p:cNvPr id="1187" name="Google Shape;1187;p40"/>
          <p:cNvGrpSpPr/>
          <p:nvPr/>
        </p:nvGrpSpPr>
        <p:grpSpPr>
          <a:xfrm>
            <a:off x="-1030213" y="1623822"/>
            <a:ext cx="1895833" cy="1895866"/>
            <a:chOff x="3835450" y="-252000"/>
            <a:chExt cx="1445325" cy="1445350"/>
          </a:xfrm>
        </p:grpSpPr>
        <p:sp>
          <p:nvSpPr>
            <p:cNvPr id="1188" name="Google Shape;1188;p40"/>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0"/>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0"/>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0"/>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0"/>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40" name="Shape 140"/>
        <p:cNvGrpSpPr/>
        <p:nvPr/>
      </p:nvGrpSpPr>
      <p:grpSpPr>
        <a:xfrm>
          <a:off x="0" y="0"/>
          <a:ext cx="0" cy="0"/>
          <a:chOff x="0" y="0"/>
          <a:chExt cx="0" cy="0"/>
        </a:xfrm>
      </p:grpSpPr>
      <p:grpSp>
        <p:nvGrpSpPr>
          <p:cNvPr id="141" name="Google Shape;141;p5"/>
          <p:cNvGrpSpPr/>
          <p:nvPr/>
        </p:nvGrpSpPr>
        <p:grpSpPr>
          <a:xfrm flipH="1">
            <a:off x="7919517" y="3983460"/>
            <a:ext cx="1895833" cy="1895866"/>
            <a:chOff x="3835450" y="-252000"/>
            <a:chExt cx="1445325" cy="1445350"/>
          </a:xfrm>
        </p:grpSpPr>
        <p:sp>
          <p:nvSpPr>
            <p:cNvPr id="142" name="Google Shape;142;p5"/>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5"/>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5"/>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5"/>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5"/>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5"/>
          <p:cNvGrpSpPr/>
          <p:nvPr/>
        </p:nvGrpSpPr>
        <p:grpSpPr>
          <a:xfrm flipH="1">
            <a:off x="-1513236" y="3983450"/>
            <a:ext cx="3382300" cy="1993950"/>
            <a:chOff x="1317925" y="2802775"/>
            <a:chExt cx="3382300" cy="1993950"/>
          </a:xfrm>
        </p:grpSpPr>
        <p:sp>
          <p:nvSpPr>
            <p:cNvPr id="148" name="Google Shape;148;p5"/>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5"/>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5"/>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5"/>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5"/>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5"/>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5"/>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5"/>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5"/>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5"/>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5"/>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5"/>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 name="Google Shape;160;p5"/>
          <p:cNvGrpSpPr/>
          <p:nvPr/>
        </p:nvGrpSpPr>
        <p:grpSpPr>
          <a:xfrm>
            <a:off x="-1021739" y="0"/>
            <a:ext cx="1734954" cy="1734954"/>
            <a:chOff x="6340050" y="754850"/>
            <a:chExt cx="1595800" cy="1595800"/>
          </a:xfrm>
        </p:grpSpPr>
        <p:sp>
          <p:nvSpPr>
            <p:cNvPr id="161" name="Google Shape;161;p5"/>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 name="Google Shape;164;p5"/>
          <p:cNvGrpSpPr/>
          <p:nvPr/>
        </p:nvGrpSpPr>
        <p:grpSpPr>
          <a:xfrm flipH="1">
            <a:off x="7855963" y="-320208"/>
            <a:ext cx="1604419" cy="1604360"/>
            <a:chOff x="-74975" y="157600"/>
            <a:chExt cx="1604419" cy="1604360"/>
          </a:xfrm>
        </p:grpSpPr>
        <p:sp>
          <p:nvSpPr>
            <p:cNvPr id="165" name="Google Shape;165;p5"/>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5"/>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5"/>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5"/>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 name="Google Shape;174;p5"/>
          <p:cNvSpPr txBox="1"/>
          <p:nvPr>
            <p:ph idx="1" type="subTitle"/>
          </p:nvPr>
        </p:nvSpPr>
        <p:spPr>
          <a:xfrm>
            <a:off x="1140900" y="1990825"/>
            <a:ext cx="3256800" cy="1905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 name="Google Shape;175;p5"/>
          <p:cNvSpPr txBox="1"/>
          <p:nvPr>
            <p:ph idx="2" type="subTitle"/>
          </p:nvPr>
        </p:nvSpPr>
        <p:spPr>
          <a:xfrm>
            <a:off x="4746300" y="1990825"/>
            <a:ext cx="3256800" cy="1905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 name="Google Shape;176;p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193" name="Shape 1193"/>
        <p:cNvGrpSpPr/>
        <p:nvPr/>
      </p:nvGrpSpPr>
      <p:grpSpPr>
        <a:xfrm>
          <a:off x="0" y="0"/>
          <a:ext cx="0" cy="0"/>
          <a:chOff x="0" y="0"/>
          <a:chExt cx="0" cy="0"/>
        </a:xfrm>
      </p:grpSpPr>
      <p:grpSp>
        <p:nvGrpSpPr>
          <p:cNvPr id="1194" name="Google Shape;1194;p41"/>
          <p:cNvGrpSpPr/>
          <p:nvPr/>
        </p:nvGrpSpPr>
        <p:grpSpPr>
          <a:xfrm>
            <a:off x="8430750" y="1225934"/>
            <a:ext cx="2691676" cy="2691631"/>
            <a:chOff x="5165750" y="-1146341"/>
            <a:chExt cx="2691676" cy="2691631"/>
          </a:xfrm>
        </p:grpSpPr>
        <p:sp>
          <p:nvSpPr>
            <p:cNvPr id="1195" name="Google Shape;1195;p41"/>
            <p:cNvSpPr/>
            <p:nvPr/>
          </p:nvSpPr>
          <p:spPr>
            <a:xfrm>
              <a:off x="5923974" y="-388117"/>
              <a:ext cx="1175229" cy="1175184"/>
            </a:xfrm>
            <a:custGeom>
              <a:rect b="b" l="l" r="r" t="t"/>
              <a:pathLst>
                <a:path extrusionOk="0" fill="none" h="25958" w="25959">
                  <a:moveTo>
                    <a:pt x="25958" y="12979"/>
                  </a:moveTo>
                  <a:cubicBezTo>
                    <a:pt x="25958" y="20152"/>
                    <a:pt x="20153" y="25958"/>
                    <a:pt x="12979" y="25958"/>
                  </a:cubicBezTo>
                  <a:cubicBezTo>
                    <a:pt x="5806" y="25958"/>
                    <a:pt x="1" y="20152"/>
                    <a:pt x="1" y="12979"/>
                  </a:cubicBezTo>
                  <a:cubicBezTo>
                    <a:pt x="1" y="5806"/>
                    <a:pt x="5806" y="0"/>
                    <a:pt x="12979" y="0"/>
                  </a:cubicBezTo>
                  <a:cubicBezTo>
                    <a:pt x="20153" y="0"/>
                    <a:pt x="25958" y="5806"/>
                    <a:pt x="25958" y="12979"/>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1"/>
            <p:cNvSpPr/>
            <p:nvPr/>
          </p:nvSpPr>
          <p:spPr>
            <a:xfrm>
              <a:off x="5840039" y="-472098"/>
              <a:ext cx="1343099" cy="1343145"/>
            </a:xfrm>
            <a:custGeom>
              <a:rect b="b" l="l" r="r" t="t"/>
              <a:pathLst>
                <a:path extrusionOk="0" fill="none" h="29668" w="29667">
                  <a:moveTo>
                    <a:pt x="29667" y="14834"/>
                  </a:moveTo>
                  <a:cubicBezTo>
                    <a:pt x="29667" y="23041"/>
                    <a:pt x="23040" y="29667"/>
                    <a:pt x="14833" y="29667"/>
                  </a:cubicBezTo>
                  <a:cubicBezTo>
                    <a:pt x="6627" y="29667"/>
                    <a:pt x="0" y="23041"/>
                    <a:pt x="0" y="14834"/>
                  </a:cubicBezTo>
                  <a:cubicBezTo>
                    <a:pt x="0" y="6627"/>
                    <a:pt x="6627" y="1"/>
                    <a:pt x="14833" y="1"/>
                  </a:cubicBezTo>
                  <a:cubicBezTo>
                    <a:pt x="23040" y="1"/>
                    <a:pt x="29667" y="6627"/>
                    <a:pt x="29667" y="14834"/>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1"/>
            <p:cNvSpPr/>
            <p:nvPr/>
          </p:nvSpPr>
          <p:spPr>
            <a:xfrm>
              <a:off x="5165750" y="-1146341"/>
              <a:ext cx="2691676" cy="2691631"/>
            </a:xfrm>
            <a:custGeom>
              <a:rect b="b" l="l" r="r" t="t"/>
              <a:pathLst>
                <a:path extrusionOk="0" fill="none" h="59454" w="59455">
                  <a:moveTo>
                    <a:pt x="59454" y="29727"/>
                  </a:moveTo>
                  <a:cubicBezTo>
                    <a:pt x="59454" y="46141"/>
                    <a:pt x="46141" y="59454"/>
                    <a:pt x="29727" y="59454"/>
                  </a:cubicBezTo>
                  <a:cubicBezTo>
                    <a:pt x="13314" y="59454"/>
                    <a:pt x="0" y="46141"/>
                    <a:pt x="0" y="29727"/>
                  </a:cubicBezTo>
                  <a:cubicBezTo>
                    <a:pt x="0" y="13313"/>
                    <a:pt x="13314" y="0"/>
                    <a:pt x="29727" y="0"/>
                  </a:cubicBezTo>
                  <a:cubicBezTo>
                    <a:pt x="46141" y="0"/>
                    <a:pt x="59454" y="13313"/>
                    <a:pt x="59454" y="29727"/>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1"/>
            <p:cNvSpPr/>
            <p:nvPr/>
          </p:nvSpPr>
          <p:spPr>
            <a:xfrm>
              <a:off x="5286854" y="-1025282"/>
              <a:ext cx="2449469" cy="2449514"/>
            </a:xfrm>
            <a:custGeom>
              <a:rect b="b" l="l" r="r" t="t"/>
              <a:pathLst>
                <a:path extrusionOk="0" fill="none" h="54106" w="54105">
                  <a:moveTo>
                    <a:pt x="54105" y="27053"/>
                  </a:moveTo>
                  <a:cubicBezTo>
                    <a:pt x="54105" y="41977"/>
                    <a:pt x="41977" y="54105"/>
                    <a:pt x="27052" y="54105"/>
                  </a:cubicBezTo>
                  <a:cubicBezTo>
                    <a:pt x="12128" y="54105"/>
                    <a:pt x="0" y="41977"/>
                    <a:pt x="0" y="27053"/>
                  </a:cubicBezTo>
                  <a:cubicBezTo>
                    <a:pt x="0" y="12129"/>
                    <a:pt x="12128" y="1"/>
                    <a:pt x="27052" y="1"/>
                  </a:cubicBezTo>
                  <a:cubicBezTo>
                    <a:pt x="41977" y="1"/>
                    <a:pt x="54105" y="12129"/>
                    <a:pt x="54105" y="27053"/>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1"/>
            <p:cNvSpPr/>
            <p:nvPr/>
          </p:nvSpPr>
          <p:spPr>
            <a:xfrm>
              <a:off x="5406555" y="-905537"/>
              <a:ext cx="2210068" cy="2210022"/>
            </a:xfrm>
            <a:custGeom>
              <a:rect b="b" l="l" r="r" t="t"/>
              <a:pathLst>
                <a:path extrusionOk="0" fill="none" h="48816" w="48817">
                  <a:moveTo>
                    <a:pt x="48816" y="24408"/>
                  </a:moveTo>
                  <a:cubicBezTo>
                    <a:pt x="48816" y="37873"/>
                    <a:pt x="37904" y="48816"/>
                    <a:pt x="24408" y="48816"/>
                  </a:cubicBezTo>
                  <a:cubicBezTo>
                    <a:pt x="10943" y="48816"/>
                    <a:pt x="1" y="37873"/>
                    <a:pt x="1" y="24408"/>
                  </a:cubicBezTo>
                  <a:cubicBezTo>
                    <a:pt x="1" y="10943"/>
                    <a:pt x="10943" y="0"/>
                    <a:pt x="24408" y="0"/>
                  </a:cubicBezTo>
                  <a:cubicBezTo>
                    <a:pt x="37904" y="0"/>
                    <a:pt x="48816" y="10943"/>
                    <a:pt x="48816" y="24408"/>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1"/>
            <p:cNvSpPr/>
            <p:nvPr/>
          </p:nvSpPr>
          <p:spPr>
            <a:xfrm>
              <a:off x="5523539" y="-788598"/>
              <a:ext cx="1976099" cy="1976145"/>
            </a:xfrm>
            <a:custGeom>
              <a:rect b="b" l="l" r="r" t="t"/>
              <a:pathLst>
                <a:path extrusionOk="0" fill="none" h="43650" w="43649">
                  <a:moveTo>
                    <a:pt x="43649" y="21825"/>
                  </a:moveTo>
                  <a:cubicBezTo>
                    <a:pt x="43649" y="33892"/>
                    <a:pt x="33892" y="43649"/>
                    <a:pt x="21824" y="43649"/>
                  </a:cubicBezTo>
                  <a:cubicBezTo>
                    <a:pt x="9757" y="43649"/>
                    <a:pt x="0" y="33892"/>
                    <a:pt x="0" y="21825"/>
                  </a:cubicBezTo>
                  <a:cubicBezTo>
                    <a:pt x="0" y="9758"/>
                    <a:pt x="9757" y="1"/>
                    <a:pt x="21824" y="1"/>
                  </a:cubicBezTo>
                  <a:cubicBezTo>
                    <a:pt x="33892" y="1"/>
                    <a:pt x="43649" y="9758"/>
                    <a:pt x="43649" y="21825"/>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1"/>
            <p:cNvSpPr/>
            <p:nvPr/>
          </p:nvSpPr>
          <p:spPr>
            <a:xfrm>
              <a:off x="5635000" y="-677092"/>
              <a:ext cx="1753178" cy="1753132"/>
            </a:xfrm>
            <a:custGeom>
              <a:rect b="b" l="l" r="r" t="t"/>
              <a:pathLst>
                <a:path extrusionOk="0" fill="none" h="38724" w="38725">
                  <a:moveTo>
                    <a:pt x="38725" y="19362"/>
                  </a:moveTo>
                  <a:cubicBezTo>
                    <a:pt x="38725" y="30061"/>
                    <a:pt x="30062" y="38724"/>
                    <a:pt x="19362" y="38724"/>
                  </a:cubicBezTo>
                  <a:cubicBezTo>
                    <a:pt x="8663" y="38724"/>
                    <a:pt x="0" y="30061"/>
                    <a:pt x="0" y="19362"/>
                  </a:cubicBezTo>
                  <a:cubicBezTo>
                    <a:pt x="0" y="8663"/>
                    <a:pt x="8663" y="0"/>
                    <a:pt x="19362" y="0"/>
                  </a:cubicBezTo>
                  <a:cubicBezTo>
                    <a:pt x="30062" y="0"/>
                    <a:pt x="38725" y="8663"/>
                    <a:pt x="38725" y="1936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1"/>
            <p:cNvSpPr/>
            <p:nvPr/>
          </p:nvSpPr>
          <p:spPr>
            <a:xfrm>
              <a:off x="5742341" y="-569796"/>
              <a:ext cx="1538495" cy="1538541"/>
            </a:xfrm>
            <a:custGeom>
              <a:rect b="b" l="l" r="r" t="t"/>
              <a:pathLst>
                <a:path extrusionOk="0" fill="none" h="33984" w="33983">
                  <a:moveTo>
                    <a:pt x="33983" y="16992"/>
                  </a:moveTo>
                  <a:cubicBezTo>
                    <a:pt x="33983" y="26384"/>
                    <a:pt x="26384" y="33983"/>
                    <a:pt x="16991" y="33983"/>
                  </a:cubicBezTo>
                  <a:cubicBezTo>
                    <a:pt x="7599" y="33983"/>
                    <a:pt x="0" y="26384"/>
                    <a:pt x="0" y="16992"/>
                  </a:cubicBezTo>
                  <a:cubicBezTo>
                    <a:pt x="0" y="7600"/>
                    <a:pt x="7599" y="1"/>
                    <a:pt x="16991" y="1"/>
                  </a:cubicBezTo>
                  <a:cubicBezTo>
                    <a:pt x="26384" y="1"/>
                    <a:pt x="33983" y="7600"/>
                    <a:pt x="33983" y="16992"/>
                  </a:cubicBezTo>
                  <a:close/>
                </a:path>
              </a:pathLst>
            </a:custGeom>
            <a:noFill/>
            <a:ln cap="flat" cmpd="sng" w="952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1"/>
            <p:cNvSpPr/>
            <p:nvPr/>
          </p:nvSpPr>
          <p:spPr>
            <a:xfrm>
              <a:off x="5842801" y="-387936"/>
              <a:ext cx="1337576" cy="1174821"/>
            </a:xfrm>
            <a:custGeom>
              <a:rect b="b" l="l" r="r" t="t"/>
              <a:pathLst>
                <a:path extrusionOk="0" h="25950" w="29545">
                  <a:moveTo>
                    <a:pt x="14779" y="2030"/>
                  </a:moveTo>
                  <a:cubicBezTo>
                    <a:pt x="19620" y="2030"/>
                    <a:pt x="24049" y="5279"/>
                    <a:pt x="25350" y="10179"/>
                  </a:cubicBezTo>
                  <a:cubicBezTo>
                    <a:pt x="26900" y="16015"/>
                    <a:pt x="23405" y="22002"/>
                    <a:pt x="17569" y="23553"/>
                  </a:cubicBezTo>
                  <a:cubicBezTo>
                    <a:pt x="16632" y="23801"/>
                    <a:pt x="15691" y="23920"/>
                    <a:pt x="14766" y="23920"/>
                  </a:cubicBezTo>
                  <a:cubicBezTo>
                    <a:pt x="9925" y="23920"/>
                    <a:pt x="5496" y="20671"/>
                    <a:pt x="4195" y="15771"/>
                  </a:cubicBezTo>
                  <a:cubicBezTo>
                    <a:pt x="2645" y="9935"/>
                    <a:pt x="6140" y="3948"/>
                    <a:pt x="11976" y="2397"/>
                  </a:cubicBezTo>
                  <a:cubicBezTo>
                    <a:pt x="12913" y="2149"/>
                    <a:pt x="13854" y="2030"/>
                    <a:pt x="14779" y="2030"/>
                  </a:cubicBezTo>
                  <a:close/>
                  <a:moveTo>
                    <a:pt x="14795" y="0"/>
                  </a:moveTo>
                  <a:cubicBezTo>
                    <a:pt x="10589" y="0"/>
                    <a:pt x="6465" y="2041"/>
                    <a:pt x="3952" y="5802"/>
                  </a:cubicBezTo>
                  <a:cubicBezTo>
                    <a:pt x="0" y="11790"/>
                    <a:pt x="1642" y="19814"/>
                    <a:pt x="7599" y="23796"/>
                  </a:cubicBezTo>
                  <a:cubicBezTo>
                    <a:pt x="9807" y="25253"/>
                    <a:pt x="12297" y="25950"/>
                    <a:pt x="14758" y="25950"/>
                  </a:cubicBezTo>
                  <a:cubicBezTo>
                    <a:pt x="18970" y="25950"/>
                    <a:pt x="23099" y="23909"/>
                    <a:pt x="25593" y="20148"/>
                  </a:cubicBezTo>
                  <a:cubicBezTo>
                    <a:pt x="29545" y="14160"/>
                    <a:pt x="27903" y="6136"/>
                    <a:pt x="21946" y="2154"/>
                  </a:cubicBezTo>
                  <a:cubicBezTo>
                    <a:pt x="19738" y="697"/>
                    <a:pt x="17252" y="0"/>
                    <a:pt x="14795"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41"/>
          <p:cNvGrpSpPr/>
          <p:nvPr/>
        </p:nvGrpSpPr>
        <p:grpSpPr>
          <a:xfrm>
            <a:off x="713225" y="4828856"/>
            <a:ext cx="2790375" cy="64975"/>
            <a:chOff x="5954300" y="4334988"/>
            <a:chExt cx="2790375" cy="64975"/>
          </a:xfrm>
        </p:grpSpPr>
        <p:sp>
          <p:nvSpPr>
            <p:cNvPr id="1205" name="Google Shape;1205;p41"/>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1"/>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1"/>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1"/>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1"/>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1"/>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1"/>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1"/>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1"/>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1"/>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1"/>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1"/>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1"/>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1"/>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1"/>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1"/>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1"/>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1"/>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1"/>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1"/>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 name="Google Shape;1225;p41"/>
          <p:cNvGrpSpPr/>
          <p:nvPr/>
        </p:nvGrpSpPr>
        <p:grpSpPr>
          <a:xfrm>
            <a:off x="-319052" y="-320208"/>
            <a:ext cx="1604419" cy="1604360"/>
            <a:chOff x="-74975" y="157600"/>
            <a:chExt cx="1604419" cy="1604360"/>
          </a:xfrm>
        </p:grpSpPr>
        <p:sp>
          <p:nvSpPr>
            <p:cNvPr id="1226" name="Google Shape;1226;p41"/>
            <p:cNvSpPr/>
            <p:nvPr/>
          </p:nvSpPr>
          <p:spPr>
            <a:xfrm>
              <a:off x="399627" y="632159"/>
              <a:ext cx="1129817" cy="1129801"/>
            </a:xfrm>
            <a:custGeom>
              <a:rect b="b" l="l" r="r" t="t"/>
              <a:pathLst>
                <a:path extrusionOk="0" h="70305" w="70306">
                  <a:moveTo>
                    <a:pt x="0" y="0"/>
                  </a:moveTo>
                  <a:lnTo>
                    <a:pt x="0" y="70305"/>
                  </a:lnTo>
                  <a:lnTo>
                    <a:pt x="70305" y="0"/>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1"/>
            <p:cNvSpPr/>
            <p:nvPr/>
          </p:nvSpPr>
          <p:spPr>
            <a:xfrm>
              <a:off x="238125" y="470675"/>
              <a:ext cx="824500" cy="824500"/>
            </a:xfrm>
            <a:custGeom>
              <a:rect b="b" l="l" r="r" t="t"/>
              <a:pathLst>
                <a:path extrusionOk="0" h="32980" w="32980">
                  <a:moveTo>
                    <a:pt x="0" y="0"/>
                  </a:moveTo>
                  <a:lnTo>
                    <a:pt x="0" y="32979"/>
                  </a:lnTo>
                  <a:lnTo>
                    <a:pt x="32979" y="0"/>
                  </a:lnTo>
                  <a:close/>
                </a:path>
              </a:pathLst>
            </a:custGeom>
            <a:solidFill>
              <a:srgbClr val="3686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1"/>
            <p:cNvSpPr/>
            <p:nvPr/>
          </p:nvSpPr>
          <p:spPr>
            <a:xfrm>
              <a:off x="213025" y="44557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1"/>
            <p:cNvSpPr/>
            <p:nvPr/>
          </p:nvSpPr>
          <p:spPr>
            <a:xfrm>
              <a:off x="155275" y="387825"/>
              <a:ext cx="758400" cy="758400"/>
            </a:xfrm>
            <a:custGeom>
              <a:rect b="b" l="l" r="r" t="t"/>
              <a:pathLst>
                <a:path extrusionOk="0" fill="none" h="30336" w="30336">
                  <a:moveTo>
                    <a:pt x="1" y="30336"/>
                  </a:moveTo>
                  <a:lnTo>
                    <a:pt x="30336"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1"/>
            <p:cNvSpPr/>
            <p:nvPr/>
          </p:nvSpPr>
          <p:spPr>
            <a:xfrm>
              <a:off x="98300" y="330850"/>
              <a:ext cx="757625" cy="757625"/>
            </a:xfrm>
            <a:custGeom>
              <a:rect b="b" l="l" r="r" t="t"/>
              <a:pathLst>
                <a:path extrusionOk="0" fill="none" h="30305" w="30305">
                  <a:moveTo>
                    <a:pt x="0" y="30305"/>
                  </a:moveTo>
                  <a:lnTo>
                    <a:pt x="3030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1"/>
            <p:cNvSpPr/>
            <p:nvPr/>
          </p:nvSpPr>
          <p:spPr>
            <a:xfrm>
              <a:off x="40550" y="273100"/>
              <a:ext cx="758400" cy="758375"/>
            </a:xfrm>
            <a:custGeom>
              <a:rect b="b" l="l" r="r" t="t"/>
              <a:pathLst>
                <a:path extrusionOk="0" fill="none" h="30335" w="30336">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1"/>
            <p:cNvSpPr/>
            <p:nvPr/>
          </p:nvSpPr>
          <p:spPr>
            <a:xfrm>
              <a:off x="-17200" y="215350"/>
              <a:ext cx="758375" cy="758375"/>
            </a:xfrm>
            <a:custGeom>
              <a:rect b="b" l="l" r="r" t="t"/>
              <a:pathLst>
                <a:path extrusionOk="0" fill="none" h="30335" w="30335">
                  <a:moveTo>
                    <a:pt x="0" y="30335"/>
                  </a:moveTo>
                  <a:lnTo>
                    <a:pt x="30335"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1"/>
            <p:cNvSpPr/>
            <p:nvPr/>
          </p:nvSpPr>
          <p:spPr>
            <a:xfrm>
              <a:off x="-74975" y="157600"/>
              <a:ext cx="758400" cy="758375"/>
            </a:xfrm>
            <a:custGeom>
              <a:rect b="b" l="l" r="r" t="t"/>
              <a:pathLst>
                <a:path extrusionOk="0" fill="none" h="30335" w="30336">
                  <a:moveTo>
                    <a:pt x="1" y="30335"/>
                  </a:moveTo>
                  <a:lnTo>
                    <a:pt x="30336"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1"/>
            <p:cNvSpPr/>
            <p:nvPr/>
          </p:nvSpPr>
          <p:spPr>
            <a:xfrm>
              <a:off x="238125" y="470675"/>
              <a:ext cx="824500" cy="824500"/>
            </a:xfrm>
            <a:custGeom>
              <a:rect b="b" l="l" r="r" t="t"/>
              <a:pathLst>
                <a:path extrusionOk="0" fill="none" h="32980" w="32980">
                  <a:moveTo>
                    <a:pt x="0" y="0"/>
                  </a:moveTo>
                  <a:lnTo>
                    <a:pt x="0" y="32979"/>
                  </a:lnTo>
                  <a:lnTo>
                    <a:pt x="32979" y="0"/>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235" name="Shape 1235"/>
        <p:cNvGrpSpPr/>
        <p:nvPr/>
      </p:nvGrpSpPr>
      <p:grpSpPr>
        <a:xfrm>
          <a:off x="0" y="0"/>
          <a:ext cx="0" cy="0"/>
          <a:chOff x="0" y="0"/>
          <a:chExt cx="0" cy="0"/>
        </a:xfrm>
      </p:grpSpPr>
      <p:grpSp>
        <p:nvGrpSpPr>
          <p:cNvPr id="1236" name="Google Shape;1236;p42"/>
          <p:cNvGrpSpPr/>
          <p:nvPr/>
        </p:nvGrpSpPr>
        <p:grpSpPr>
          <a:xfrm>
            <a:off x="7271250" y="3754850"/>
            <a:ext cx="3382300" cy="1993950"/>
            <a:chOff x="1317925" y="2802775"/>
            <a:chExt cx="3382300" cy="1993950"/>
          </a:xfrm>
        </p:grpSpPr>
        <p:sp>
          <p:nvSpPr>
            <p:cNvPr id="1237" name="Google Shape;1237;p42"/>
            <p:cNvSpPr/>
            <p:nvPr/>
          </p:nvSpPr>
          <p:spPr>
            <a:xfrm>
              <a:off x="131792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1444050"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1569450"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1695575" y="2802775"/>
              <a:ext cx="1999325" cy="1993950"/>
            </a:xfrm>
            <a:custGeom>
              <a:rect b="b" l="l" r="r" t="t"/>
              <a:pathLst>
                <a:path extrusionOk="0" fill="none" h="79758" w="79973">
                  <a:moveTo>
                    <a:pt x="7997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18209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19463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2072500" y="2802775"/>
              <a:ext cx="1999300" cy="1993950"/>
            </a:xfrm>
            <a:custGeom>
              <a:rect b="b" l="l" r="r" t="t"/>
              <a:pathLst>
                <a:path extrusionOk="0" fill="none" h="79758" w="79972">
                  <a:moveTo>
                    <a:pt x="79971"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2197875" y="2802775"/>
              <a:ext cx="2000050" cy="1993950"/>
            </a:xfrm>
            <a:custGeom>
              <a:rect b="b" l="l" r="r" t="t"/>
              <a:pathLst>
                <a:path extrusionOk="0" fill="none" h="79758" w="80002">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2323250"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2449400" y="2802775"/>
              <a:ext cx="1999300" cy="1993950"/>
            </a:xfrm>
            <a:custGeom>
              <a:rect b="b" l="l" r="r" t="t"/>
              <a:pathLst>
                <a:path extrusionOk="0" fill="none" h="79758" w="79972">
                  <a:moveTo>
                    <a:pt x="7997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2574775" y="2802775"/>
              <a:ext cx="2000075" cy="1993950"/>
            </a:xfrm>
            <a:custGeom>
              <a:rect b="b" l="l" r="r" t="t"/>
              <a:pathLst>
                <a:path extrusionOk="0" fill="none" h="79758" w="80003">
                  <a:moveTo>
                    <a:pt x="80002" y="0"/>
                  </a:moveTo>
                  <a:lnTo>
                    <a:pt x="1"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2700175" y="2802775"/>
              <a:ext cx="2000050" cy="1993950"/>
            </a:xfrm>
            <a:custGeom>
              <a:rect b="b" l="l" r="r" t="t"/>
              <a:pathLst>
                <a:path extrusionOk="0" fill="none" h="79758" w="80002">
                  <a:moveTo>
                    <a:pt x="80002" y="0"/>
                  </a:moveTo>
                  <a:lnTo>
                    <a:pt x="0" y="79758"/>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42"/>
          <p:cNvGrpSpPr/>
          <p:nvPr/>
        </p:nvGrpSpPr>
        <p:grpSpPr>
          <a:xfrm flipH="1">
            <a:off x="2244842" y="345725"/>
            <a:ext cx="4489475" cy="193775"/>
            <a:chOff x="1784500" y="1867350"/>
            <a:chExt cx="4489475" cy="193775"/>
          </a:xfrm>
        </p:grpSpPr>
        <p:sp>
          <p:nvSpPr>
            <p:cNvPr id="1250" name="Google Shape;1250;p42"/>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 name="Google Shape;1253;p42"/>
          <p:cNvSpPr/>
          <p:nvPr/>
        </p:nvSpPr>
        <p:spPr>
          <a:xfrm>
            <a:off x="4" y="4649350"/>
            <a:ext cx="3447249" cy="494158"/>
          </a:xfrm>
          <a:custGeom>
            <a:rect b="b" l="l" r="r" t="t"/>
            <a:pathLst>
              <a:path extrusionOk="0" h="15503" w="108149">
                <a:moveTo>
                  <a:pt x="0" y="0"/>
                </a:moveTo>
                <a:lnTo>
                  <a:pt x="0" y="15502"/>
                </a:lnTo>
                <a:lnTo>
                  <a:pt x="108148" y="15502"/>
                </a:lnTo>
                <a:cubicBezTo>
                  <a:pt x="108148" y="6931"/>
                  <a:pt x="101218" y="0"/>
                  <a:pt x="92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257" name="Shape 1257"/>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258" name="Shape 1258"/>
        <p:cNvGrpSpPr/>
        <p:nvPr/>
      </p:nvGrpSpPr>
      <p:grpSpPr>
        <a:xfrm>
          <a:off x="0" y="0"/>
          <a:ext cx="0" cy="0"/>
          <a:chOff x="0" y="0"/>
          <a:chExt cx="0" cy="0"/>
        </a:xfrm>
      </p:grpSpPr>
      <p:sp>
        <p:nvSpPr>
          <p:cNvPr id="1259" name="Google Shape;1259;p45"/>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7" name="Shape 177"/>
        <p:cNvGrpSpPr/>
        <p:nvPr/>
      </p:nvGrpSpPr>
      <p:grpSpPr>
        <a:xfrm>
          <a:off x="0" y="0"/>
          <a:ext cx="0" cy="0"/>
          <a:chOff x="0" y="0"/>
          <a:chExt cx="0" cy="0"/>
        </a:xfrm>
      </p:grpSpPr>
      <p:grpSp>
        <p:nvGrpSpPr>
          <p:cNvPr id="178" name="Google Shape;178;p6"/>
          <p:cNvGrpSpPr/>
          <p:nvPr/>
        </p:nvGrpSpPr>
        <p:grpSpPr>
          <a:xfrm>
            <a:off x="8295561" y="0"/>
            <a:ext cx="1734954" cy="1734954"/>
            <a:chOff x="6340050" y="754850"/>
            <a:chExt cx="1595800" cy="1595800"/>
          </a:xfrm>
        </p:grpSpPr>
        <p:sp>
          <p:nvSpPr>
            <p:cNvPr id="179" name="Google Shape;179;p6"/>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6"/>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6"/>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6"/>
          <p:cNvGrpSpPr/>
          <p:nvPr/>
        </p:nvGrpSpPr>
        <p:grpSpPr>
          <a:xfrm rot="5400000">
            <a:off x="-330326" y="711337"/>
            <a:ext cx="1351125" cy="232319"/>
            <a:chOff x="5486725" y="543869"/>
            <a:chExt cx="1351125" cy="232319"/>
          </a:xfrm>
        </p:grpSpPr>
        <p:sp>
          <p:nvSpPr>
            <p:cNvPr id="183" name="Google Shape;183;p6"/>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6"/>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6"/>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6"/>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6"/>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6"/>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6"/>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6"/>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6"/>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6"/>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6"/>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6"/>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6"/>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6"/>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6"/>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6"/>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6"/>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6"/>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6"/>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6"/>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 name="Google Shape;203;p6"/>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4" name="Shape 204"/>
        <p:cNvGrpSpPr/>
        <p:nvPr/>
      </p:nvGrpSpPr>
      <p:grpSpPr>
        <a:xfrm>
          <a:off x="0" y="0"/>
          <a:ext cx="0" cy="0"/>
          <a:chOff x="0" y="0"/>
          <a:chExt cx="0" cy="0"/>
        </a:xfrm>
      </p:grpSpPr>
      <p:sp>
        <p:nvSpPr>
          <p:cNvPr id="205" name="Google Shape;205;p7"/>
          <p:cNvSpPr txBox="1"/>
          <p:nvPr>
            <p:ph idx="1" type="body"/>
          </p:nvPr>
        </p:nvSpPr>
        <p:spPr>
          <a:xfrm>
            <a:off x="872100" y="1796825"/>
            <a:ext cx="3923700" cy="2128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sp>
        <p:nvSpPr>
          <p:cNvPr id="206" name="Google Shape;206;p7"/>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07" name="Google Shape;207;p7"/>
          <p:cNvGrpSpPr/>
          <p:nvPr/>
        </p:nvGrpSpPr>
        <p:grpSpPr>
          <a:xfrm flipH="1">
            <a:off x="2327258" y="4599425"/>
            <a:ext cx="4489475" cy="193775"/>
            <a:chOff x="1784500" y="1867350"/>
            <a:chExt cx="4489475" cy="193775"/>
          </a:xfrm>
        </p:grpSpPr>
        <p:sp>
          <p:nvSpPr>
            <p:cNvPr id="208" name="Google Shape;208;p7"/>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7"/>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7"/>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 name="Google Shape;211;p7"/>
          <p:cNvGrpSpPr/>
          <p:nvPr/>
        </p:nvGrpSpPr>
        <p:grpSpPr>
          <a:xfrm>
            <a:off x="245325" y="539500"/>
            <a:ext cx="199875" cy="721150"/>
            <a:chOff x="188762" y="539500"/>
            <a:chExt cx="199875" cy="721150"/>
          </a:xfrm>
        </p:grpSpPr>
        <p:sp>
          <p:nvSpPr>
            <p:cNvPr id="212" name="Google Shape;212;p7"/>
            <p:cNvSpPr/>
            <p:nvPr/>
          </p:nvSpPr>
          <p:spPr>
            <a:xfrm flipH="1">
              <a:off x="332387" y="120440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7"/>
            <p:cNvSpPr/>
            <p:nvPr/>
          </p:nvSpPr>
          <p:spPr>
            <a:xfrm flipH="1">
              <a:off x="332387" y="1037975"/>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7"/>
            <p:cNvSpPr/>
            <p:nvPr/>
          </p:nvSpPr>
          <p:spPr>
            <a:xfrm flipH="1">
              <a:off x="332387" y="872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7"/>
            <p:cNvSpPr/>
            <p:nvPr/>
          </p:nvSpPr>
          <p:spPr>
            <a:xfrm flipH="1">
              <a:off x="332387" y="705925"/>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7"/>
            <p:cNvSpPr/>
            <p:nvPr/>
          </p:nvSpPr>
          <p:spPr>
            <a:xfrm flipH="1">
              <a:off x="332387" y="53950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7"/>
            <p:cNvSpPr/>
            <p:nvPr/>
          </p:nvSpPr>
          <p:spPr>
            <a:xfrm flipH="1">
              <a:off x="188762" y="120440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7"/>
            <p:cNvSpPr/>
            <p:nvPr/>
          </p:nvSpPr>
          <p:spPr>
            <a:xfrm flipH="1">
              <a:off x="188762" y="1037975"/>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7"/>
            <p:cNvSpPr/>
            <p:nvPr/>
          </p:nvSpPr>
          <p:spPr>
            <a:xfrm flipH="1">
              <a:off x="188762" y="872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7"/>
            <p:cNvSpPr/>
            <p:nvPr/>
          </p:nvSpPr>
          <p:spPr>
            <a:xfrm flipH="1">
              <a:off x="188762" y="705925"/>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7"/>
            <p:cNvSpPr/>
            <p:nvPr/>
          </p:nvSpPr>
          <p:spPr>
            <a:xfrm flipH="1">
              <a:off x="188762" y="53950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22" name="Shape 222"/>
        <p:cNvGrpSpPr/>
        <p:nvPr/>
      </p:nvGrpSpPr>
      <p:grpSpPr>
        <a:xfrm>
          <a:off x="0" y="0"/>
          <a:ext cx="0" cy="0"/>
          <a:chOff x="0" y="0"/>
          <a:chExt cx="0" cy="0"/>
        </a:xfrm>
      </p:grpSpPr>
      <p:sp>
        <p:nvSpPr>
          <p:cNvPr id="223" name="Google Shape;223;p8"/>
          <p:cNvSpPr txBox="1"/>
          <p:nvPr>
            <p:ph type="title"/>
          </p:nvPr>
        </p:nvSpPr>
        <p:spPr>
          <a:xfrm>
            <a:off x="1785600" y="1436400"/>
            <a:ext cx="5572800" cy="22707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6000"/>
              <a:buNone/>
              <a:defRPr sz="6000">
                <a:latin typeface="Poppins Medium"/>
                <a:ea typeface="Poppins Medium"/>
                <a:cs typeface="Poppins Medium"/>
                <a:sym typeface="Poppins Medium"/>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grpSp>
        <p:nvGrpSpPr>
          <p:cNvPr id="224" name="Google Shape;224;p8"/>
          <p:cNvGrpSpPr/>
          <p:nvPr/>
        </p:nvGrpSpPr>
        <p:grpSpPr>
          <a:xfrm>
            <a:off x="2327254" y="345725"/>
            <a:ext cx="4489475" cy="193775"/>
            <a:chOff x="1784500" y="1867350"/>
            <a:chExt cx="4489475" cy="193775"/>
          </a:xfrm>
        </p:grpSpPr>
        <p:sp>
          <p:nvSpPr>
            <p:cNvPr id="225" name="Google Shape;225;p8"/>
            <p:cNvSpPr/>
            <p:nvPr/>
          </p:nvSpPr>
          <p:spPr>
            <a:xfrm>
              <a:off x="1784500" y="1963850"/>
              <a:ext cx="3982625" cy="25"/>
            </a:xfrm>
            <a:custGeom>
              <a:rect b="b" l="l" r="r" t="t"/>
              <a:pathLst>
                <a:path extrusionOk="0" fill="none" h="1" w="159305">
                  <a:moveTo>
                    <a:pt x="0" y="0"/>
                  </a:moveTo>
                  <a:lnTo>
                    <a:pt x="159304"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8"/>
            <p:cNvSpPr/>
            <p:nvPr/>
          </p:nvSpPr>
          <p:spPr>
            <a:xfrm>
              <a:off x="4679675" y="2061100"/>
              <a:ext cx="1594300" cy="25"/>
            </a:xfrm>
            <a:custGeom>
              <a:rect b="b" l="l" r="r" t="t"/>
              <a:pathLst>
                <a:path extrusionOk="0" fill="none" h="1" w="63772">
                  <a:moveTo>
                    <a:pt x="1" y="1"/>
                  </a:moveTo>
                  <a:lnTo>
                    <a:pt x="63771" y="1"/>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8"/>
            <p:cNvSpPr/>
            <p:nvPr/>
          </p:nvSpPr>
          <p:spPr>
            <a:xfrm>
              <a:off x="3817200" y="1867350"/>
              <a:ext cx="2104925" cy="25"/>
            </a:xfrm>
            <a:custGeom>
              <a:rect b="b" l="l" r="r" t="t"/>
              <a:pathLst>
                <a:path extrusionOk="0" fill="none" h="1" w="84197">
                  <a:moveTo>
                    <a:pt x="1" y="0"/>
                  </a:moveTo>
                  <a:lnTo>
                    <a:pt x="84197" y="0"/>
                  </a:lnTo>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 name="Google Shape;228;p8"/>
          <p:cNvGrpSpPr/>
          <p:nvPr/>
        </p:nvGrpSpPr>
        <p:grpSpPr>
          <a:xfrm>
            <a:off x="-1796498" y="2571754"/>
            <a:ext cx="2791286" cy="2599651"/>
            <a:chOff x="-1466486" y="2736279"/>
            <a:chExt cx="2791286" cy="2599651"/>
          </a:xfrm>
        </p:grpSpPr>
        <p:sp>
          <p:nvSpPr>
            <p:cNvPr id="229" name="Google Shape;229;p8"/>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 name="Google Shape;230;p8"/>
            <p:cNvGrpSpPr/>
            <p:nvPr/>
          </p:nvGrpSpPr>
          <p:grpSpPr>
            <a:xfrm>
              <a:off x="713226" y="3730956"/>
              <a:ext cx="611574" cy="610281"/>
              <a:chOff x="4496550" y="2819475"/>
              <a:chExt cx="366300" cy="365525"/>
            </a:xfrm>
          </p:grpSpPr>
          <p:sp>
            <p:nvSpPr>
              <p:cNvPr id="231" name="Google Shape;231;p8"/>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8"/>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3" name="Google Shape;233;p8"/>
          <p:cNvGrpSpPr/>
          <p:nvPr/>
        </p:nvGrpSpPr>
        <p:grpSpPr>
          <a:xfrm>
            <a:off x="245325" y="539500"/>
            <a:ext cx="199875" cy="721150"/>
            <a:chOff x="188762" y="539500"/>
            <a:chExt cx="199875" cy="721150"/>
          </a:xfrm>
        </p:grpSpPr>
        <p:sp>
          <p:nvSpPr>
            <p:cNvPr id="234" name="Google Shape;234;p8"/>
            <p:cNvSpPr/>
            <p:nvPr/>
          </p:nvSpPr>
          <p:spPr>
            <a:xfrm flipH="1">
              <a:off x="332387" y="1204400"/>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8"/>
            <p:cNvSpPr/>
            <p:nvPr/>
          </p:nvSpPr>
          <p:spPr>
            <a:xfrm flipH="1">
              <a:off x="332387" y="1037975"/>
              <a:ext cx="56250" cy="56275"/>
            </a:xfrm>
            <a:custGeom>
              <a:rect b="b" l="l" r="r" t="t"/>
              <a:pathLst>
                <a:path extrusionOk="0" h="2251" w="2250">
                  <a:moveTo>
                    <a:pt x="1125" y="1"/>
                  </a:moveTo>
                  <a:cubicBezTo>
                    <a:pt x="517" y="1"/>
                    <a:pt x="0" y="518"/>
                    <a:pt x="0" y="1126"/>
                  </a:cubicBezTo>
                  <a:cubicBezTo>
                    <a:pt x="0" y="1764"/>
                    <a:pt x="517" y="2250"/>
                    <a:pt x="1125" y="2250"/>
                  </a:cubicBezTo>
                  <a:cubicBezTo>
                    <a:pt x="1733" y="2250"/>
                    <a:pt x="2249" y="1764"/>
                    <a:pt x="2249" y="1126"/>
                  </a:cubicBezTo>
                  <a:cubicBezTo>
                    <a:pt x="224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8"/>
            <p:cNvSpPr/>
            <p:nvPr/>
          </p:nvSpPr>
          <p:spPr>
            <a:xfrm flipH="1">
              <a:off x="332387" y="872325"/>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8"/>
            <p:cNvSpPr/>
            <p:nvPr/>
          </p:nvSpPr>
          <p:spPr>
            <a:xfrm flipH="1">
              <a:off x="332387" y="705925"/>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flipH="1">
              <a:off x="332387" y="53950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flipH="1">
              <a:off x="188762" y="1204400"/>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8"/>
            <p:cNvSpPr/>
            <p:nvPr/>
          </p:nvSpPr>
          <p:spPr>
            <a:xfrm flipH="1">
              <a:off x="188762" y="1037975"/>
              <a:ext cx="55500" cy="56275"/>
            </a:xfrm>
            <a:custGeom>
              <a:rect b="b" l="l" r="r" t="t"/>
              <a:pathLst>
                <a:path extrusionOk="0" h="2251" w="2220">
                  <a:moveTo>
                    <a:pt x="1125" y="1"/>
                  </a:moveTo>
                  <a:cubicBezTo>
                    <a:pt x="487" y="1"/>
                    <a:pt x="0" y="518"/>
                    <a:pt x="0" y="1126"/>
                  </a:cubicBezTo>
                  <a:cubicBezTo>
                    <a:pt x="0" y="1764"/>
                    <a:pt x="487" y="2250"/>
                    <a:pt x="1125" y="2250"/>
                  </a:cubicBezTo>
                  <a:cubicBezTo>
                    <a:pt x="1733" y="2250"/>
                    <a:pt x="2219" y="1764"/>
                    <a:pt x="2219" y="1126"/>
                  </a:cubicBezTo>
                  <a:cubicBezTo>
                    <a:pt x="2219" y="518"/>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8"/>
            <p:cNvSpPr/>
            <p:nvPr/>
          </p:nvSpPr>
          <p:spPr>
            <a:xfrm flipH="1">
              <a:off x="188762" y="872325"/>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8"/>
            <p:cNvSpPr/>
            <p:nvPr/>
          </p:nvSpPr>
          <p:spPr>
            <a:xfrm flipH="1">
              <a:off x="188762" y="705925"/>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8"/>
            <p:cNvSpPr/>
            <p:nvPr/>
          </p:nvSpPr>
          <p:spPr>
            <a:xfrm flipH="1">
              <a:off x="188762" y="53950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8"/>
          <p:cNvGrpSpPr/>
          <p:nvPr/>
        </p:nvGrpSpPr>
        <p:grpSpPr>
          <a:xfrm>
            <a:off x="1867687" y="4204297"/>
            <a:ext cx="1895833" cy="1895866"/>
            <a:chOff x="3835450" y="-252000"/>
            <a:chExt cx="1445325" cy="1445350"/>
          </a:xfrm>
        </p:grpSpPr>
        <p:sp>
          <p:nvSpPr>
            <p:cNvPr id="245" name="Google Shape;245;p8"/>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8"/>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8"/>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8"/>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8"/>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50" name="Shape 250"/>
        <p:cNvGrpSpPr/>
        <p:nvPr/>
      </p:nvGrpSpPr>
      <p:grpSpPr>
        <a:xfrm>
          <a:off x="0" y="0"/>
          <a:ext cx="0" cy="0"/>
          <a:chOff x="0" y="0"/>
          <a:chExt cx="0" cy="0"/>
        </a:xfrm>
      </p:grpSpPr>
      <p:sp>
        <p:nvSpPr>
          <p:cNvPr id="251" name="Google Shape;251;p9"/>
          <p:cNvSpPr txBox="1"/>
          <p:nvPr>
            <p:ph idx="1" type="subTitle"/>
          </p:nvPr>
        </p:nvSpPr>
        <p:spPr>
          <a:xfrm>
            <a:off x="1886850" y="2289150"/>
            <a:ext cx="5370300" cy="1472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2" name="Google Shape;252;p9"/>
          <p:cNvSpPr txBox="1"/>
          <p:nvPr>
            <p:ph type="title"/>
          </p:nvPr>
        </p:nvSpPr>
        <p:spPr>
          <a:xfrm>
            <a:off x="1886850" y="1382250"/>
            <a:ext cx="5370300" cy="906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42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53" name="Google Shape;253;p9"/>
          <p:cNvGrpSpPr/>
          <p:nvPr/>
        </p:nvGrpSpPr>
        <p:grpSpPr>
          <a:xfrm>
            <a:off x="3176813" y="4566944"/>
            <a:ext cx="2790375" cy="64975"/>
            <a:chOff x="5954300" y="4334988"/>
            <a:chExt cx="2790375" cy="64975"/>
          </a:xfrm>
        </p:grpSpPr>
        <p:sp>
          <p:nvSpPr>
            <p:cNvPr id="254" name="Google Shape;254;p9"/>
            <p:cNvSpPr/>
            <p:nvPr/>
          </p:nvSpPr>
          <p:spPr>
            <a:xfrm>
              <a:off x="8544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9"/>
            <p:cNvSpPr/>
            <p:nvPr/>
          </p:nvSpPr>
          <p:spPr>
            <a:xfrm>
              <a:off x="7825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9"/>
            <p:cNvSpPr/>
            <p:nvPr/>
          </p:nvSpPr>
          <p:spPr>
            <a:xfrm>
              <a:off x="6385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9"/>
            <p:cNvSpPr/>
            <p:nvPr/>
          </p:nvSpPr>
          <p:spPr>
            <a:xfrm>
              <a:off x="7105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9"/>
            <p:cNvSpPr/>
            <p:nvPr/>
          </p:nvSpPr>
          <p:spPr>
            <a:xfrm>
              <a:off x="8401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9"/>
            <p:cNvSpPr/>
            <p:nvPr/>
          </p:nvSpPr>
          <p:spPr>
            <a:xfrm>
              <a:off x="7681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9"/>
            <p:cNvSpPr/>
            <p:nvPr/>
          </p:nvSpPr>
          <p:spPr>
            <a:xfrm>
              <a:off x="6242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9"/>
            <p:cNvSpPr/>
            <p:nvPr/>
          </p:nvSpPr>
          <p:spPr>
            <a:xfrm>
              <a:off x="6961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9"/>
            <p:cNvSpPr/>
            <p:nvPr/>
          </p:nvSpPr>
          <p:spPr>
            <a:xfrm>
              <a:off x="8689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9"/>
            <p:cNvSpPr/>
            <p:nvPr/>
          </p:nvSpPr>
          <p:spPr>
            <a:xfrm>
              <a:off x="7969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9"/>
            <p:cNvSpPr/>
            <p:nvPr/>
          </p:nvSpPr>
          <p:spPr>
            <a:xfrm>
              <a:off x="6530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9"/>
            <p:cNvSpPr/>
            <p:nvPr/>
          </p:nvSpPr>
          <p:spPr>
            <a:xfrm>
              <a:off x="7249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9"/>
            <p:cNvSpPr/>
            <p:nvPr/>
          </p:nvSpPr>
          <p:spPr>
            <a:xfrm>
              <a:off x="8256800" y="433498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9"/>
            <p:cNvSpPr/>
            <p:nvPr/>
          </p:nvSpPr>
          <p:spPr>
            <a:xfrm>
              <a:off x="7537175" y="43437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9"/>
            <p:cNvSpPr/>
            <p:nvPr/>
          </p:nvSpPr>
          <p:spPr>
            <a:xfrm>
              <a:off x="6097925" y="4339350"/>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9"/>
            <p:cNvSpPr/>
            <p:nvPr/>
          </p:nvSpPr>
          <p:spPr>
            <a:xfrm>
              <a:off x="6817550" y="4339350"/>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9"/>
            <p:cNvSpPr/>
            <p:nvPr/>
          </p:nvSpPr>
          <p:spPr>
            <a:xfrm>
              <a:off x="8113175" y="433498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9"/>
            <p:cNvSpPr/>
            <p:nvPr/>
          </p:nvSpPr>
          <p:spPr>
            <a:xfrm>
              <a:off x="7393550" y="43437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9"/>
            <p:cNvSpPr/>
            <p:nvPr/>
          </p:nvSpPr>
          <p:spPr>
            <a:xfrm>
              <a:off x="5954300" y="4339350"/>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9"/>
            <p:cNvSpPr/>
            <p:nvPr/>
          </p:nvSpPr>
          <p:spPr>
            <a:xfrm>
              <a:off x="6673925" y="4339350"/>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74" name="Shape 274"/>
        <p:cNvGrpSpPr/>
        <p:nvPr/>
      </p:nvGrpSpPr>
      <p:grpSpPr>
        <a:xfrm>
          <a:off x="0" y="0"/>
          <a:ext cx="0" cy="0"/>
          <a:chOff x="0" y="0"/>
          <a:chExt cx="0" cy="0"/>
        </a:xfrm>
      </p:grpSpPr>
      <p:sp>
        <p:nvSpPr>
          <p:cNvPr id="275" name="Google Shape;275;p10"/>
          <p:cNvSpPr/>
          <p:nvPr>
            <p:ph idx="2" type="pic"/>
          </p:nvPr>
        </p:nvSpPr>
        <p:spPr>
          <a:xfrm>
            <a:off x="-285325" y="-160500"/>
            <a:ext cx="9714600" cy="5464500"/>
          </a:xfrm>
          <a:prstGeom prst="rect">
            <a:avLst/>
          </a:prstGeom>
          <a:noFill/>
          <a:ln>
            <a:noFill/>
          </a:ln>
        </p:spPr>
      </p:sp>
      <p:sp>
        <p:nvSpPr>
          <p:cNvPr id="276" name="Google Shape;276;p10"/>
          <p:cNvSpPr txBox="1"/>
          <p:nvPr>
            <p:ph type="title"/>
          </p:nvPr>
        </p:nvSpPr>
        <p:spPr>
          <a:xfrm>
            <a:off x="872100" y="539500"/>
            <a:ext cx="7399800" cy="6492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3500"/>
              <a:buNone/>
              <a:defRPr sz="3000">
                <a:latin typeface="Poppins Medium"/>
                <a:ea typeface="Poppins Medium"/>
                <a:cs typeface="Poppins Medium"/>
                <a:sym typeface="Poppins Medium"/>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theme" Target="../theme/theme1.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slideLayout" Target="../slideLayouts/slideLayout43.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1pPr>
            <a:lvl2pPr lvl="1"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2pPr>
            <a:lvl3pPr lvl="2"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3pPr>
            <a:lvl4pPr lvl="3"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4pPr>
            <a:lvl5pPr lvl="4"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5pPr>
            <a:lvl6pPr lvl="5"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6pPr>
            <a:lvl7pPr lvl="6"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7pPr>
            <a:lvl8pPr lvl="7"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8pPr>
            <a:lvl9pPr lvl="8" rtl="0">
              <a:spcBef>
                <a:spcPts val="0"/>
              </a:spcBef>
              <a:spcAft>
                <a:spcPts val="0"/>
              </a:spcAft>
              <a:buClr>
                <a:schemeClr val="dk1"/>
              </a:buClr>
              <a:buSzPts val="3500"/>
              <a:buFont typeface="Poppins SemiBold"/>
              <a:buNone/>
              <a:defRPr sz="3500">
                <a:solidFill>
                  <a:schemeClr val="dk1"/>
                </a:solidFill>
                <a:latin typeface="Poppins SemiBold"/>
                <a:ea typeface="Poppins SemiBold"/>
                <a:cs typeface="Poppins SemiBold"/>
                <a:sym typeface="Poppins SemiBold"/>
              </a:defRPr>
            </a:lvl9pPr>
          </a:lstStyle>
          <a:p/>
        </p:txBody>
      </p:sp>
      <p:sp>
        <p:nvSpPr>
          <p:cNvPr id="7" name="Google Shape;7;p1"/>
          <p:cNvSpPr txBox="1"/>
          <p:nvPr>
            <p:ph idx="1" type="body"/>
          </p:nvPr>
        </p:nvSpPr>
        <p:spPr>
          <a:xfrm>
            <a:off x="713225" y="1308450"/>
            <a:ext cx="7717500" cy="3260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indent="-317500" lvl="1" marL="9144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indent="-317500" lvl="2" marL="13716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indent="-317500" lvl="3" marL="18288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indent="-317500" lvl="4" marL="22860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indent="-317500" lvl="5" marL="27432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indent="-317500" lvl="6" marL="32004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indent="-317500" lvl="7" marL="36576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indent="-317500" lvl="8" marL="41148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FF0000"/>
          </p15:clr>
        </p15:guide>
        <p15:guide id="2" pos="2880">
          <p15:clr>
            <a:srgbClr val="FF0000"/>
          </p15:clr>
        </p15:guide>
        <p15:guide id="3" pos="449">
          <p15:clr>
            <a:srgbClr val="FF0000"/>
          </p15:clr>
        </p15:guide>
        <p15:guide id="4" pos="5311">
          <p15:clr>
            <a:srgbClr val="FF0000"/>
          </p15:clr>
        </p15:guide>
        <p15:guide id="5" orient="horz" pos="340">
          <p15:clr>
            <a:srgbClr val="FF0000"/>
          </p15:clr>
        </p15:guide>
        <p15:guide id="6" orient="horz" pos="2897">
          <p15:clr>
            <a:srgbClr val="FF0000"/>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254" name="Shape 1254"/>
        <p:cNvGrpSpPr/>
        <p:nvPr/>
      </p:nvGrpSpPr>
      <p:grpSpPr>
        <a:xfrm>
          <a:off x="0" y="0"/>
          <a:ext cx="0" cy="0"/>
          <a:chOff x="0" y="0"/>
          <a:chExt cx="0" cy="0"/>
        </a:xfrm>
      </p:grpSpPr>
      <p:sp>
        <p:nvSpPr>
          <p:cNvPr id="1255" name="Google Shape;1255;p4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256" name="Google Shape;1256;p4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9" r:id="rId1"/>
    <p:sldLayoutId id="2147483690"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https://arxiv.org/abs/2602.03837"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 Id="rId3" Type="http://schemas.openxmlformats.org/officeDocument/2006/relationships/image" Target="../media/image1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xml"/><Relationship Id="rId3" Type="http://schemas.openxmlformats.org/officeDocument/2006/relationships/image" Target="../media/image9.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9.xml"/><Relationship Id="rId3" Type="http://schemas.openxmlformats.org/officeDocument/2006/relationships/image" Target="../media/image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image" Target="../media/image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1.xml"/><Relationship Id="rId3" Type="http://schemas.openxmlformats.org/officeDocument/2006/relationships/image" Target="../media/image2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2.xml"/><Relationship Id="rId3" Type="http://schemas.openxmlformats.org/officeDocument/2006/relationships/image" Target="../media/image2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 Id="rId3" Type="http://schemas.openxmlformats.org/officeDocument/2006/relationships/image" Target="../media/image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12.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8.xml"/><Relationship Id="rId3" Type="http://schemas.openxmlformats.org/officeDocument/2006/relationships/image" Target="../media/image2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1.xml"/><Relationship Id="rId3" Type="http://schemas.openxmlformats.org/officeDocument/2006/relationships/image" Target="../media/image2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2.xml"/><Relationship Id="rId3" Type="http://schemas.openxmlformats.org/officeDocument/2006/relationships/image" Target="../media/image21.png"/><Relationship Id="rId4" Type="http://schemas.openxmlformats.org/officeDocument/2006/relationships/image" Target="../media/image24.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3.xml"/><Relationship Id="rId3" Type="http://schemas.openxmlformats.org/officeDocument/2006/relationships/image" Target="../media/image10.png"/><Relationship Id="rId4" Type="http://schemas.openxmlformats.org/officeDocument/2006/relationships/image" Target="../media/image26.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2" Type="http://schemas.openxmlformats.org/officeDocument/2006/relationships/hyperlink" Target="https://www.videvo.net/?utm_source=slidesgo_template&amp;utm_medium=referral-link&amp;utm_campaign=sg_resources&amp;utm_content=videvo" TargetMode="External"/><Relationship Id="rId21"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2" Type="http://schemas.openxmlformats.org/officeDocument/2006/relationships/notesSlide" Target="../notesSlides/notesSlide42.xml"/><Relationship Id="rId3" Type="http://schemas.openxmlformats.org/officeDocument/2006/relationships/slide" Target="/ppt/slides/slide80.xml"/><Relationship Id="rId4" Type="http://schemas.openxmlformats.org/officeDocument/2006/relationships/slide" Target="/ppt/slides/slide77.xml"/><Relationship Id="rId9" Type="http://schemas.openxmlformats.org/officeDocument/2006/relationships/slide" Target="/ppt/slides/slide88.xml"/><Relationship Id="rId5" Type="http://schemas.openxmlformats.org/officeDocument/2006/relationships/slide" Target="/ppt/slides/slide76.xml"/><Relationship Id="rId6" Type="http://schemas.openxmlformats.org/officeDocument/2006/relationships/slide" Target="/ppt/slides/slide76.xml"/><Relationship Id="rId7" Type="http://schemas.openxmlformats.org/officeDocument/2006/relationships/slide" Target="/ppt/slides/slide74.xml"/><Relationship Id="rId8" Type="http://schemas.openxmlformats.org/officeDocument/2006/relationships/slide" Target="/ppt/slides/slide80.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82.xm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5" Type="http://schemas.openxmlformats.org/officeDocument/2006/relationships/hyperlink" Target="http://bit.ly/30B07Gq" TargetMode="External"/><Relationship Id="rId14" Type="http://schemas.openxmlformats.org/officeDocument/2006/relationships/hyperlink" Target="http://bit.ly/30B07Gq" TargetMode="External"/><Relationship Id="rId17" Type="http://schemas.openxmlformats.org/officeDocument/2006/relationships/hyperlink" Target="https://www.freepik.com/?utm_source=slidesgo_template&amp;utm_medium=referral-link&amp;utm_campaign=promo-slide&amp;utm_term=slidesgo&amp;utm_content=freepik" TargetMode="External"/><Relationship Id="rId16" Type="http://schemas.openxmlformats.org/officeDocument/2006/relationships/hyperlink" Target="http://bit.ly/33VAFh3" TargetMode="External"/><Relationship Id="rId19"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image" Target="../media/image1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5.xml"/><Relationship Id="rId3" Type="http://schemas.openxmlformats.org/officeDocument/2006/relationships/image" Target="../media/image17.jp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6.xml"/><Relationship Id="rId3" Type="http://schemas.openxmlformats.org/officeDocument/2006/relationships/image" Target="../media/image19.jp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0.xml"/><Relationship Id="rId3" Type="http://schemas.openxmlformats.org/officeDocument/2006/relationships/image" Target="../media/image1.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1.xml"/><Relationship Id="rId3" Type="http://schemas.openxmlformats.org/officeDocument/2006/relationships/image" Target="../media/image4.jp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2.xml"/><Relationship Id="rId3" Type="http://schemas.openxmlformats.org/officeDocument/2006/relationships/image" Target="../media/image4.jp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7.xml"/><Relationship Id="rId3" Type="http://schemas.openxmlformats.org/officeDocument/2006/relationships/hyperlink" Target="https://docs.google.com/spreadsheets/d/1a9JHzQBXVeYFSO1l7INgXc0QjIuvlKJLT7xPUTKgn7U/copy#gid=686743489" TargetMode="External"/><Relationship Id="rId4" Type="http://schemas.openxmlformats.org/officeDocument/2006/relationships/image" Target="../media/image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9.xml"/><Relationship Id="rId3" Type="http://schemas.openxmlformats.org/officeDocument/2006/relationships/hyperlink" Target="https://docs.google.com/spreadsheets/d/1a9JHzQBXVeYFSO1l7INgXc0QjIuvlKJLT7xPUTKgn7U/copy#gid=1364826426" TargetMode="External"/><Relationship Id="rId4" Type="http://schemas.openxmlformats.org/officeDocument/2006/relationships/image" Target="../media/image1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76.xml"/><Relationship Id="rId3" Type="http://schemas.openxmlformats.org/officeDocument/2006/relationships/hyperlink" Target="https://www.freepik.com/free-vector/flat-design-geometric-background_13657884.htm/?utm_source=slidesgo_template&amp;utm_medium=referral-link&amp;utm_campaign=sg_resources&amp;utm_content=freepik" TargetMode="External"/><Relationship Id="rId4" Type="http://schemas.openxmlformats.org/officeDocument/2006/relationships/hyperlink" Target="https://www.freepik.com/free-vector/flat-geometric-background_13900640.htm/?utm_source=slidesgo_template&amp;utm_medium=referral-link&amp;utm_campaign=sg_resources&amp;utm_content=freepik" TargetMode="External"/><Relationship Id="rId5" Type="http://schemas.openxmlformats.org/officeDocument/2006/relationships/hyperlink" Target="https://www.freepik.com/free-photo/abstract-networking-concept-still-life-arrangement_16234496.htm/?utm_source=slidesgo_template&amp;utm_medium=referral-link&amp;utm_campaign=sg_resources&amp;utm_content=freepik" TargetMode="External"/><Relationship Id="rId6" Type="http://schemas.openxmlformats.org/officeDocument/2006/relationships/hyperlink" Target="https://www.freepik.com/free-photo/networking-concept-still-life-arrangement_16234417.htm/?utm_source=slidesgo_template&amp;utm_medium=referral-link&amp;utm_campaign=sg_resources&amp;utm_content=freepik" TargetMode="Externa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7.xml"/><Relationship Id="rId3" Type="http://schemas.openxmlformats.org/officeDocument/2006/relationships/hyperlink" Target="https://www.freepik.com/free-photo/world-population-day-still-life-concept-with-pawns_26406183.htm/?utm_source=slidesgo_template&amp;utm_medium=referral-link&amp;utm_campaign=sg_resources&amp;utm_content=freepik" TargetMode="External"/><Relationship Id="rId4" Type="http://schemas.openxmlformats.org/officeDocument/2006/relationships/hyperlink" Target="https://www.freepik.com/free-photo/world-population-day-still-life-concept-with-pawns_26406187.htm/?utm_source=slidesgo_template&amp;utm_medium=referral-link&amp;utm_campaign=sg_resources&amp;utm_content=freepik" TargetMode="External"/><Relationship Id="rId9" Type="http://schemas.openxmlformats.org/officeDocument/2006/relationships/hyperlink" Target="https://www.flaticon.com/packs/data-science-59?word=economia/?utm_source=slidesgo_template&amp;utm_medium=referral-link&amp;utm_campaign=sg_resources&amp;utm_content=flaticon" TargetMode="External"/><Relationship Id="rId5" Type="http://schemas.openxmlformats.org/officeDocument/2006/relationships/hyperlink" Target="https://www.freepik.com/free-photo/urban-portrait-beautiful-woman_11384035.htm/?utm_source=slidesgo_template&amp;utm_medium=referral-link&amp;utm_campaign=sg_resources&amp;utm_content=freepik" TargetMode="External"/><Relationship Id="rId6" Type="http://schemas.openxmlformats.org/officeDocument/2006/relationships/hyperlink" Target="https://www.freepik.com/free-photo/portrait-african-american-man-home_12557771.htm/?utm_source=slidesgo_template&amp;utm_medium=referral-link&amp;utm_campaign=sg_resources&amp;utm_content=freepik" TargetMode="External"/><Relationship Id="rId7" Type="http://schemas.openxmlformats.org/officeDocument/2006/relationships/hyperlink" Target="https://www.freepik.com/free-vector/flat-geometric-background_23870008.htm/?utm_source=slidesgo_template&amp;utm_medium=referral-link&amp;utm_campaign=sg_resources&amp;utm_content=freepik" TargetMode="External"/><Relationship Id="rId8" Type="http://schemas.openxmlformats.org/officeDocument/2006/relationships/hyperlink" Target="https://www.freepik.com/free-vector/flat-geometric-background_23869994.htm/?utm_source=slidesgo_template&amp;utm_medium=referral-link&amp;utm_campaign=sg_resources&amp;utm_content=freepik" TargetMode="Externa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8.xml"/><Relationship Id="rId3" Type="http://schemas.openxmlformats.org/officeDocument/2006/relationships/hyperlink" Target="http://bit.ly/2PfT4lq" TargetMode="External"/><Relationship Id="rId4" Type="http://schemas.openxmlformats.org/officeDocument/2006/relationships/slide" Target="/ppt/slides/slide7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79.xml"/><Relationship Id="rId3" Type="http://schemas.openxmlformats.org/officeDocument/2006/relationships/hyperlink" Target="http://bit.ly/2PfT4lq" TargetMode="External"/><Relationship Id="rId4" Type="http://schemas.openxmlformats.org/officeDocument/2006/relationships/slide" Target="/ppt/slides/slide7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0.xml"/><Relationship Id="rId3" Type="http://schemas.openxmlformats.org/officeDocument/2006/relationships/hyperlink" Target="https://fonts.google.com/specimen/Poppins" TargetMode="External"/><Relationship Id="rId4" Type="http://schemas.openxmlformats.org/officeDocument/2006/relationships/hyperlink" Target="https://fonts.google.com/specimen/Roboto"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4.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png"/><Relationship Id="rId14" Type="http://schemas.openxmlformats.org/officeDocument/2006/relationships/image" Target="../media/image22.png"/><Relationship Id="rId17" Type="http://schemas.openxmlformats.org/officeDocument/2006/relationships/image" Target="../media/image11.png"/><Relationship Id="rId16" Type="http://schemas.openxmlformats.org/officeDocument/2006/relationships/image" Target="../media/image18.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2.xml"/><Relationship Id="rId3" Type="http://schemas.openxmlformats.org/officeDocument/2006/relationships/hyperlink" Target="https://bit.ly/2ZjL1pd" TargetMode="Externa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88.xml"/><Relationship Id="rId3" Type="http://schemas.openxmlformats.org/officeDocument/2006/relationships/hyperlink" Target="https://workspace.google.com/marketplace/app/icons_for_slides_docs/381578326502" TargetMode="Externa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95.xml"/><Relationship Id="rId3" Type="http://schemas.openxmlformats.org/officeDocument/2006/relationships/hyperlink" Target="http://bit.ly/2PfT4lq" TargetMode="External"/><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F1F1"/>
        </a:solidFill>
      </p:bgPr>
    </p:bg>
    <p:spTree>
      <p:nvGrpSpPr>
        <p:cNvPr id="1263" name="Shape 1263"/>
        <p:cNvGrpSpPr/>
        <p:nvPr/>
      </p:nvGrpSpPr>
      <p:grpSpPr>
        <a:xfrm>
          <a:off x="0" y="0"/>
          <a:ext cx="0" cy="0"/>
          <a:chOff x="0" y="0"/>
          <a:chExt cx="0" cy="0"/>
        </a:xfrm>
      </p:grpSpPr>
      <p:sp>
        <p:nvSpPr>
          <p:cNvPr id="1264" name="Google Shape;1264;p46"/>
          <p:cNvSpPr txBox="1"/>
          <p:nvPr>
            <p:ph type="ctrTitle"/>
          </p:nvPr>
        </p:nvSpPr>
        <p:spPr>
          <a:xfrm>
            <a:off x="1986225" y="1251900"/>
            <a:ext cx="5174100" cy="217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Case Studies in AI-assisted Research</a:t>
            </a:r>
            <a:endParaRPr>
              <a:solidFill>
                <a:schemeClr val="lt1"/>
              </a:solidFill>
            </a:endParaRPr>
          </a:p>
        </p:txBody>
      </p:sp>
      <p:sp>
        <p:nvSpPr>
          <p:cNvPr id="1265" name="Google Shape;1265;p46"/>
          <p:cNvSpPr txBox="1"/>
          <p:nvPr>
            <p:ph idx="1" type="subTitle"/>
          </p:nvPr>
        </p:nvSpPr>
        <p:spPr>
          <a:xfrm>
            <a:off x="1986225" y="3423425"/>
            <a:ext cx="5174100" cy="79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Erin Jaen, Matthew Sun</a:t>
            </a:r>
            <a:endParaRPr/>
          </a:p>
          <a:p>
            <a:pPr indent="0" lvl="0" marL="0" rtl="0" algn="ctr">
              <a:spcBef>
                <a:spcPts val="0"/>
              </a:spcBef>
              <a:spcAft>
                <a:spcPts val="0"/>
              </a:spcAft>
              <a:buNone/>
            </a:pPr>
            <a:r>
              <a:rPr lang="en" sz="1400"/>
              <a:t>Link to Original Paper: </a:t>
            </a:r>
            <a:r>
              <a:rPr lang="en" sz="1400" u="sng">
                <a:solidFill>
                  <a:schemeClr val="hlink"/>
                </a:solidFill>
                <a:hlinkClick r:id="rId3"/>
              </a:rPr>
              <a:t>https://arxiv.org/abs/2602.03837</a:t>
            </a:r>
            <a:endParaRPr sz="1400"/>
          </a:p>
        </p:txBody>
      </p:sp>
      <p:grpSp>
        <p:nvGrpSpPr>
          <p:cNvPr id="1266" name="Google Shape;1266;p46"/>
          <p:cNvGrpSpPr/>
          <p:nvPr/>
        </p:nvGrpSpPr>
        <p:grpSpPr>
          <a:xfrm>
            <a:off x="-401238" y="-505328"/>
            <a:ext cx="1895833" cy="1895866"/>
            <a:chOff x="3835450" y="-252000"/>
            <a:chExt cx="1445325" cy="1445350"/>
          </a:xfrm>
        </p:grpSpPr>
        <p:sp>
          <p:nvSpPr>
            <p:cNvPr id="1267" name="Google Shape;1267;p46"/>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6"/>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6"/>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6"/>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6"/>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 name="Google Shape;1272;p46"/>
          <p:cNvGrpSpPr/>
          <p:nvPr/>
        </p:nvGrpSpPr>
        <p:grpSpPr>
          <a:xfrm>
            <a:off x="7626957" y="-966877"/>
            <a:ext cx="2471175" cy="2747975"/>
            <a:chOff x="7398357" y="-662077"/>
            <a:chExt cx="2471175" cy="2747975"/>
          </a:xfrm>
        </p:grpSpPr>
        <p:sp>
          <p:nvSpPr>
            <p:cNvPr id="1273" name="Google Shape;1273;p46"/>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6"/>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6"/>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6"/>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6"/>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46"/>
          <p:cNvGrpSpPr/>
          <p:nvPr/>
        </p:nvGrpSpPr>
        <p:grpSpPr>
          <a:xfrm>
            <a:off x="-1466486" y="2736279"/>
            <a:ext cx="2791286" cy="2599651"/>
            <a:chOff x="-1466486" y="2736279"/>
            <a:chExt cx="2791286" cy="2599651"/>
          </a:xfrm>
        </p:grpSpPr>
        <p:sp>
          <p:nvSpPr>
            <p:cNvPr id="1279" name="Google Shape;1279;p46"/>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 name="Google Shape;1280;p46"/>
            <p:cNvGrpSpPr/>
            <p:nvPr/>
          </p:nvGrpSpPr>
          <p:grpSpPr>
            <a:xfrm>
              <a:off x="713226" y="3730956"/>
              <a:ext cx="611574" cy="610281"/>
              <a:chOff x="4496550" y="2819475"/>
              <a:chExt cx="366300" cy="365525"/>
            </a:xfrm>
          </p:grpSpPr>
          <p:sp>
            <p:nvSpPr>
              <p:cNvPr id="1281" name="Google Shape;1281;p46"/>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6"/>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4" name="Shape 1454"/>
        <p:cNvGrpSpPr/>
        <p:nvPr/>
      </p:nvGrpSpPr>
      <p:grpSpPr>
        <a:xfrm>
          <a:off x="0" y="0"/>
          <a:ext cx="0" cy="0"/>
          <a:chOff x="0" y="0"/>
          <a:chExt cx="0" cy="0"/>
        </a:xfrm>
      </p:grpSpPr>
      <p:sp>
        <p:nvSpPr>
          <p:cNvPr id="1455" name="Google Shape;1455;p55"/>
          <p:cNvSpPr txBox="1"/>
          <p:nvPr>
            <p:ph type="title"/>
          </p:nvPr>
        </p:nvSpPr>
        <p:spPr>
          <a:xfrm>
            <a:off x="2272188" y="2368950"/>
            <a:ext cx="4599600" cy="85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Case Studies</a:t>
            </a:r>
            <a:endParaRPr/>
          </a:p>
        </p:txBody>
      </p:sp>
      <p:sp>
        <p:nvSpPr>
          <p:cNvPr id="1456" name="Google Shape;1456;p55"/>
          <p:cNvSpPr txBox="1"/>
          <p:nvPr>
            <p:ph idx="2" type="title"/>
          </p:nvPr>
        </p:nvSpPr>
        <p:spPr>
          <a:xfrm>
            <a:off x="3634038" y="971663"/>
            <a:ext cx="1875900" cy="113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457" name="Google Shape;1457;p55"/>
          <p:cNvSpPr txBox="1"/>
          <p:nvPr>
            <p:ph idx="1" type="subTitle"/>
          </p:nvPr>
        </p:nvSpPr>
        <p:spPr>
          <a:xfrm>
            <a:off x="2272188" y="3219025"/>
            <a:ext cx="4599600" cy="49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closer look at some specific case studies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1" name="Shape 1461"/>
        <p:cNvGrpSpPr/>
        <p:nvPr/>
      </p:nvGrpSpPr>
      <p:grpSpPr>
        <a:xfrm>
          <a:off x="0" y="0"/>
          <a:ext cx="0" cy="0"/>
          <a:chOff x="0" y="0"/>
          <a:chExt cx="0" cy="0"/>
        </a:xfrm>
      </p:grpSpPr>
      <p:sp>
        <p:nvSpPr>
          <p:cNvPr id="1462" name="Google Shape;1462;p56"/>
          <p:cNvSpPr txBox="1"/>
          <p:nvPr>
            <p:ph type="title"/>
          </p:nvPr>
        </p:nvSpPr>
        <p:spPr>
          <a:xfrm>
            <a:off x="1528950" y="1436400"/>
            <a:ext cx="6086100" cy="22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Bridging Gaps</a:t>
            </a:r>
            <a:endParaRPr/>
          </a:p>
          <a:p>
            <a:pPr indent="0" lvl="0" marL="0" rtl="0" algn="ctr">
              <a:spcBef>
                <a:spcPts val="0"/>
              </a:spcBef>
              <a:spcAft>
                <a:spcPts val="0"/>
              </a:spcAft>
              <a:buNone/>
            </a:pPr>
            <a:r>
              <a:rPr lang="en" sz="3000"/>
              <a:t>Max-Cut Approximation</a:t>
            </a:r>
            <a:endParaRPr sz="3000"/>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6" name="Shape 1466"/>
        <p:cNvGrpSpPr/>
        <p:nvPr/>
      </p:nvGrpSpPr>
      <p:grpSpPr>
        <a:xfrm>
          <a:off x="0" y="0"/>
          <a:ext cx="0" cy="0"/>
          <a:chOff x="0" y="0"/>
          <a:chExt cx="0" cy="0"/>
        </a:xfrm>
      </p:grpSpPr>
      <p:sp>
        <p:nvSpPr>
          <p:cNvPr id="1467" name="Google Shape;1467;p57"/>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Experiment</a:t>
            </a:r>
            <a:r>
              <a:rPr lang="en"/>
              <a:t> Narrative</a:t>
            </a:r>
            <a:endParaRPr/>
          </a:p>
        </p:txBody>
      </p:sp>
      <p:sp>
        <p:nvSpPr>
          <p:cNvPr id="1468" name="Google Shape;1468;p57"/>
          <p:cNvSpPr txBox="1"/>
          <p:nvPr>
            <p:ph idx="1" type="body"/>
          </p:nvPr>
        </p:nvSpPr>
        <p:spPr>
          <a:xfrm>
            <a:off x="872100" y="1806575"/>
            <a:ext cx="4713300" cy="21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Euiwoong Lee (CS Theorist) was working on proving an improved bound on </a:t>
            </a:r>
            <a:r>
              <a:rPr i="1" lang="en"/>
              <a:t>Max-Cut Approximation</a:t>
            </a:r>
            <a:r>
              <a:rPr lang="en"/>
              <a:t>. </a:t>
            </a:r>
            <a:r>
              <a:rPr lang="en"/>
              <a:t>Eventually he realized there was a specific geometric property he needed to prove.</a:t>
            </a:r>
            <a:endParaRPr/>
          </a:p>
          <a:p>
            <a:pPr indent="-317500" lvl="0" marL="457200" rtl="0" algn="l">
              <a:spcBef>
                <a:spcPts val="1000"/>
              </a:spcBef>
              <a:spcAft>
                <a:spcPts val="0"/>
              </a:spcAft>
              <a:buSzPts val="1400"/>
              <a:buChar char="●"/>
            </a:pPr>
            <a:r>
              <a:rPr lang="en"/>
              <a:t>But he knew he did not have the proper background to prove this property.</a:t>
            </a:r>
            <a:endParaRPr/>
          </a:p>
          <a:p>
            <a:pPr indent="-317500" lvl="0" marL="457200" rtl="0" algn="l">
              <a:spcBef>
                <a:spcPts val="0"/>
              </a:spcBef>
              <a:spcAft>
                <a:spcPts val="0"/>
              </a:spcAft>
              <a:buSzPts val="1400"/>
              <a:buChar char="●"/>
            </a:pPr>
            <a:r>
              <a:rPr lang="en"/>
              <a:t>Decided to try to see if Gemini could complete this step.</a:t>
            </a:r>
            <a:endParaRPr/>
          </a:p>
        </p:txBody>
      </p:sp>
      <p:grpSp>
        <p:nvGrpSpPr>
          <p:cNvPr id="1469" name="Google Shape;1469;p57"/>
          <p:cNvGrpSpPr/>
          <p:nvPr/>
        </p:nvGrpSpPr>
        <p:grpSpPr>
          <a:xfrm flipH="1">
            <a:off x="7035127" y="1713504"/>
            <a:ext cx="2791286" cy="2599651"/>
            <a:chOff x="-1466486" y="2736279"/>
            <a:chExt cx="2791286" cy="2599651"/>
          </a:xfrm>
        </p:grpSpPr>
        <p:sp>
          <p:nvSpPr>
            <p:cNvPr id="1470" name="Google Shape;1470;p57"/>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 name="Google Shape;1471;p57"/>
            <p:cNvGrpSpPr/>
            <p:nvPr/>
          </p:nvGrpSpPr>
          <p:grpSpPr>
            <a:xfrm>
              <a:off x="713226" y="3730956"/>
              <a:ext cx="611574" cy="610281"/>
              <a:chOff x="4496550" y="2819475"/>
              <a:chExt cx="366300" cy="365525"/>
            </a:xfrm>
          </p:grpSpPr>
          <p:sp>
            <p:nvSpPr>
              <p:cNvPr id="1472" name="Google Shape;1472;p57"/>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7"/>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7" name="Shape 1477"/>
        <p:cNvGrpSpPr/>
        <p:nvPr/>
      </p:nvGrpSpPr>
      <p:grpSpPr>
        <a:xfrm>
          <a:off x="0" y="0"/>
          <a:ext cx="0" cy="0"/>
          <a:chOff x="0" y="0"/>
          <a:chExt cx="0" cy="0"/>
        </a:xfrm>
      </p:grpSpPr>
      <p:sp>
        <p:nvSpPr>
          <p:cNvPr id="1478" name="Google Shape;1478;p58"/>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800"/>
              <a:t>Max-Cut Problem</a:t>
            </a:r>
            <a:endParaRPr sz="2800"/>
          </a:p>
        </p:txBody>
      </p:sp>
      <p:sp>
        <p:nvSpPr>
          <p:cNvPr id="1479" name="Google Shape;1479;p58"/>
          <p:cNvSpPr txBox="1"/>
          <p:nvPr>
            <p:ph idx="1" type="subTitle"/>
          </p:nvPr>
        </p:nvSpPr>
        <p:spPr>
          <a:xfrm>
            <a:off x="1089800" y="1726625"/>
            <a:ext cx="3545100" cy="30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Max-Cut Problem</a:t>
            </a:r>
            <a:r>
              <a:rPr b="1" lang="en"/>
              <a:t>: </a:t>
            </a:r>
            <a:endParaRPr b="1"/>
          </a:p>
          <a:p>
            <a:pPr indent="-317500" lvl="0" marL="457200" rtl="0" algn="l">
              <a:spcBef>
                <a:spcPts val="0"/>
              </a:spcBef>
              <a:spcAft>
                <a:spcPts val="0"/>
              </a:spcAft>
              <a:buSzPts val="1400"/>
              <a:buChar char="●"/>
            </a:pPr>
            <a:r>
              <a:rPr lang="en"/>
              <a:t>Given an undirected graph G=(V,E)</a:t>
            </a:r>
            <a:endParaRPr/>
          </a:p>
          <a:p>
            <a:pPr indent="-317500" lvl="0" marL="457200" rtl="0" algn="l">
              <a:spcBef>
                <a:spcPts val="0"/>
              </a:spcBef>
              <a:spcAft>
                <a:spcPts val="0"/>
              </a:spcAft>
              <a:buSzPts val="1400"/>
              <a:buChar char="●"/>
            </a:pPr>
            <a:r>
              <a:rPr lang="en"/>
              <a:t>Goal: partition V into two sets V</a:t>
            </a:r>
            <a:r>
              <a:rPr baseline="30000" lang="en"/>
              <a:t>+</a:t>
            </a:r>
            <a:r>
              <a:rPr lang="en"/>
              <a:t> and V</a:t>
            </a:r>
            <a:r>
              <a:rPr baseline="30000" lang="en"/>
              <a:t>-</a:t>
            </a:r>
            <a:r>
              <a:rPr lang="en"/>
              <a:t> to maximize the edges between the two sets:</a:t>
            </a:r>
            <a:endParaRPr/>
          </a:p>
          <a:p>
            <a:pPr indent="-317500" lvl="0" marL="457200" rtl="0" algn="l">
              <a:spcBef>
                <a:spcPts val="0"/>
              </a:spcBef>
              <a:spcAft>
                <a:spcPts val="0"/>
              </a:spcAft>
              <a:buSzPts val="1400"/>
              <a:buChar char="●"/>
            </a:pPr>
            <a:r>
              <a:rPr lang="en"/>
              <a:t>Equivalently:</a:t>
            </a:r>
            <a:endParaRPr/>
          </a:p>
          <a:p>
            <a:pPr indent="-317500" lvl="1" marL="914400" rtl="0" algn="l">
              <a:spcBef>
                <a:spcPts val="0"/>
              </a:spcBef>
              <a:spcAft>
                <a:spcPts val="0"/>
              </a:spcAft>
              <a:buSzPts val="1400"/>
              <a:buChar char="○"/>
            </a:pPr>
            <a:r>
              <a:rPr lang="en"/>
              <a:t>x: V → {+/- 1}</a:t>
            </a:r>
            <a:endParaRPr baseline="30000"/>
          </a:p>
        </p:txBody>
      </p:sp>
      <p:pic>
        <p:nvPicPr>
          <p:cNvPr id="1480" name="Google Shape;1480;p58" title="Screenshot 2026-02-22 at 11.51.01 AM.png"/>
          <p:cNvPicPr preferRelativeResize="0"/>
          <p:nvPr/>
        </p:nvPicPr>
        <p:blipFill rotWithShape="1">
          <a:blip r:embed="rId3">
            <a:alphaModFix/>
          </a:blip>
          <a:srcRect b="0" l="0" r="2296" t="0"/>
          <a:stretch/>
        </p:blipFill>
        <p:spPr>
          <a:xfrm>
            <a:off x="1628825" y="3624500"/>
            <a:ext cx="2175025" cy="458725"/>
          </a:xfrm>
          <a:prstGeom prst="rect">
            <a:avLst/>
          </a:prstGeom>
          <a:noFill/>
          <a:ln>
            <a:noFill/>
          </a:ln>
        </p:spPr>
      </p:pic>
      <p:sp>
        <p:nvSpPr>
          <p:cNvPr id="1481" name="Google Shape;1481;p58"/>
          <p:cNvSpPr/>
          <p:nvPr/>
        </p:nvSpPr>
        <p:spPr>
          <a:xfrm>
            <a:off x="7033350" y="3137922"/>
            <a:ext cx="244200" cy="250500"/>
          </a:xfrm>
          <a:prstGeom prst="ellipse">
            <a:avLst/>
          </a:prstGeom>
          <a:solidFill>
            <a:schemeClr val="lt2"/>
          </a:solidFill>
          <a:ln cap="flat" cmpd="sng" w="6250">
            <a:solidFill>
              <a:schemeClr val="dk2"/>
            </a:solidFill>
            <a:prstDash val="solid"/>
            <a:round/>
            <a:headEnd len="sm" w="sm" type="none"/>
            <a:tailEnd len="sm" w="sm" type="none"/>
          </a:ln>
        </p:spPr>
        <p:txBody>
          <a:bodyPr anchorCtr="0" anchor="ctr" bIns="60050" lIns="60050" spcFirstLastPara="1" rIns="60050" wrap="square" tIns="60050">
            <a:noAutofit/>
          </a:bodyPr>
          <a:lstStyle/>
          <a:p>
            <a:pPr indent="0" lvl="0" marL="0" rtl="0" algn="ctr">
              <a:spcBef>
                <a:spcPts val="0"/>
              </a:spcBef>
              <a:spcAft>
                <a:spcPts val="0"/>
              </a:spcAft>
              <a:buNone/>
            </a:pPr>
            <a:r>
              <a:t/>
            </a:r>
            <a:endParaRPr sz="919">
              <a:latin typeface="Roboto"/>
              <a:ea typeface="Roboto"/>
              <a:cs typeface="Roboto"/>
              <a:sym typeface="Roboto"/>
            </a:endParaRPr>
          </a:p>
        </p:txBody>
      </p:sp>
      <p:sp>
        <p:nvSpPr>
          <p:cNvPr id="1482" name="Google Shape;1482;p58"/>
          <p:cNvSpPr/>
          <p:nvPr/>
        </p:nvSpPr>
        <p:spPr>
          <a:xfrm>
            <a:off x="8122433" y="3137922"/>
            <a:ext cx="244200" cy="250500"/>
          </a:xfrm>
          <a:prstGeom prst="ellipse">
            <a:avLst/>
          </a:prstGeom>
          <a:solidFill>
            <a:schemeClr val="lt1"/>
          </a:solidFill>
          <a:ln cap="flat" cmpd="sng" w="6250">
            <a:solidFill>
              <a:schemeClr val="dk2"/>
            </a:solidFill>
            <a:prstDash val="solid"/>
            <a:round/>
            <a:headEnd len="sm" w="sm" type="none"/>
            <a:tailEnd len="sm" w="sm" type="none"/>
          </a:ln>
        </p:spPr>
        <p:txBody>
          <a:bodyPr anchorCtr="0" anchor="ctr" bIns="60050" lIns="60050" spcFirstLastPara="1" rIns="60050" wrap="square" tIns="60050">
            <a:noAutofit/>
          </a:bodyPr>
          <a:lstStyle/>
          <a:p>
            <a:pPr indent="0" lvl="0" marL="0" rtl="0" algn="ctr">
              <a:spcBef>
                <a:spcPts val="0"/>
              </a:spcBef>
              <a:spcAft>
                <a:spcPts val="0"/>
              </a:spcAft>
              <a:buNone/>
            </a:pPr>
            <a:r>
              <a:t/>
            </a:r>
            <a:endParaRPr sz="919">
              <a:latin typeface="Roboto"/>
              <a:ea typeface="Roboto"/>
              <a:cs typeface="Roboto"/>
              <a:sym typeface="Roboto"/>
            </a:endParaRPr>
          </a:p>
        </p:txBody>
      </p:sp>
      <p:sp>
        <p:nvSpPr>
          <p:cNvPr id="1483" name="Google Shape;1483;p58"/>
          <p:cNvSpPr/>
          <p:nvPr/>
        </p:nvSpPr>
        <p:spPr>
          <a:xfrm>
            <a:off x="7033350" y="3887164"/>
            <a:ext cx="244200" cy="250500"/>
          </a:xfrm>
          <a:prstGeom prst="ellipse">
            <a:avLst/>
          </a:prstGeom>
          <a:solidFill>
            <a:schemeClr val="lt1"/>
          </a:solidFill>
          <a:ln cap="flat" cmpd="sng" w="6250">
            <a:solidFill>
              <a:schemeClr val="dk2"/>
            </a:solidFill>
            <a:prstDash val="solid"/>
            <a:round/>
            <a:headEnd len="sm" w="sm" type="none"/>
            <a:tailEnd len="sm" w="sm" type="none"/>
          </a:ln>
        </p:spPr>
        <p:txBody>
          <a:bodyPr anchorCtr="0" anchor="ctr" bIns="60050" lIns="60050" spcFirstLastPara="1" rIns="60050" wrap="square" tIns="60050">
            <a:noAutofit/>
          </a:bodyPr>
          <a:lstStyle/>
          <a:p>
            <a:pPr indent="0" lvl="0" marL="0" rtl="0" algn="ctr">
              <a:spcBef>
                <a:spcPts val="0"/>
              </a:spcBef>
              <a:spcAft>
                <a:spcPts val="0"/>
              </a:spcAft>
              <a:buNone/>
            </a:pPr>
            <a:r>
              <a:t/>
            </a:r>
            <a:endParaRPr sz="919">
              <a:latin typeface="Roboto"/>
              <a:ea typeface="Roboto"/>
              <a:cs typeface="Roboto"/>
              <a:sym typeface="Roboto"/>
            </a:endParaRPr>
          </a:p>
        </p:txBody>
      </p:sp>
      <p:sp>
        <p:nvSpPr>
          <p:cNvPr id="1484" name="Google Shape;1484;p58"/>
          <p:cNvSpPr/>
          <p:nvPr/>
        </p:nvSpPr>
        <p:spPr>
          <a:xfrm>
            <a:off x="8122433" y="3919854"/>
            <a:ext cx="244200" cy="250500"/>
          </a:xfrm>
          <a:prstGeom prst="ellipse">
            <a:avLst/>
          </a:prstGeom>
          <a:solidFill>
            <a:schemeClr val="lt2"/>
          </a:solidFill>
          <a:ln cap="flat" cmpd="sng" w="6250">
            <a:solidFill>
              <a:schemeClr val="dk2"/>
            </a:solidFill>
            <a:prstDash val="solid"/>
            <a:round/>
            <a:headEnd len="sm" w="sm" type="none"/>
            <a:tailEnd len="sm" w="sm" type="none"/>
          </a:ln>
        </p:spPr>
        <p:txBody>
          <a:bodyPr anchorCtr="0" anchor="ctr" bIns="60050" lIns="60050" spcFirstLastPara="1" rIns="60050" wrap="square" tIns="60050">
            <a:noAutofit/>
          </a:bodyPr>
          <a:lstStyle/>
          <a:p>
            <a:pPr indent="0" lvl="0" marL="0" rtl="0" algn="ctr">
              <a:spcBef>
                <a:spcPts val="0"/>
              </a:spcBef>
              <a:spcAft>
                <a:spcPts val="0"/>
              </a:spcAft>
              <a:buNone/>
            </a:pPr>
            <a:r>
              <a:t/>
            </a:r>
            <a:endParaRPr sz="919">
              <a:latin typeface="Roboto"/>
              <a:ea typeface="Roboto"/>
              <a:cs typeface="Roboto"/>
              <a:sym typeface="Roboto"/>
            </a:endParaRPr>
          </a:p>
        </p:txBody>
      </p:sp>
      <p:sp>
        <p:nvSpPr>
          <p:cNvPr id="1485" name="Google Shape;1485;p58"/>
          <p:cNvSpPr/>
          <p:nvPr/>
        </p:nvSpPr>
        <p:spPr>
          <a:xfrm>
            <a:off x="7587833" y="2640725"/>
            <a:ext cx="244200" cy="250500"/>
          </a:xfrm>
          <a:prstGeom prst="ellipse">
            <a:avLst/>
          </a:prstGeom>
          <a:solidFill>
            <a:schemeClr val="lt1"/>
          </a:solidFill>
          <a:ln cap="flat" cmpd="sng" w="6250">
            <a:solidFill>
              <a:schemeClr val="dk2"/>
            </a:solidFill>
            <a:prstDash val="solid"/>
            <a:round/>
            <a:headEnd len="sm" w="sm" type="none"/>
            <a:tailEnd len="sm" w="sm" type="none"/>
          </a:ln>
        </p:spPr>
        <p:txBody>
          <a:bodyPr anchorCtr="0" anchor="ctr" bIns="60050" lIns="60050" spcFirstLastPara="1" rIns="60050" wrap="square" tIns="60050">
            <a:noAutofit/>
          </a:bodyPr>
          <a:lstStyle/>
          <a:p>
            <a:pPr indent="0" lvl="0" marL="0" rtl="0" algn="ctr">
              <a:spcBef>
                <a:spcPts val="0"/>
              </a:spcBef>
              <a:spcAft>
                <a:spcPts val="0"/>
              </a:spcAft>
              <a:buNone/>
            </a:pPr>
            <a:r>
              <a:t/>
            </a:r>
            <a:endParaRPr sz="919">
              <a:latin typeface="Roboto"/>
              <a:ea typeface="Roboto"/>
              <a:cs typeface="Roboto"/>
              <a:sym typeface="Roboto"/>
            </a:endParaRPr>
          </a:p>
        </p:txBody>
      </p:sp>
      <p:cxnSp>
        <p:nvCxnSpPr>
          <p:cNvPr id="1486" name="Google Shape;1486;p58"/>
          <p:cNvCxnSpPr>
            <a:stCxn id="1481" idx="7"/>
            <a:endCxn id="1485" idx="3"/>
          </p:cNvCxnSpPr>
          <p:nvPr/>
        </p:nvCxnSpPr>
        <p:spPr>
          <a:xfrm flipH="1" rot="10800000">
            <a:off x="7241788" y="2854506"/>
            <a:ext cx="381900" cy="320100"/>
          </a:xfrm>
          <a:prstGeom prst="straightConnector1">
            <a:avLst/>
          </a:prstGeom>
          <a:noFill/>
          <a:ln cap="flat" cmpd="sng" w="25025">
            <a:solidFill>
              <a:srgbClr val="CC0000"/>
            </a:solidFill>
            <a:prstDash val="solid"/>
            <a:round/>
            <a:headEnd len="med" w="med" type="none"/>
            <a:tailEnd len="med" w="med" type="none"/>
          </a:ln>
        </p:spPr>
      </p:cxnSp>
      <p:cxnSp>
        <p:nvCxnSpPr>
          <p:cNvPr id="1487" name="Google Shape;1487;p58"/>
          <p:cNvCxnSpPr>
            <a:stCxn id="1485" idx="5"/>
            <a:endCxn id="1482" idx="1"/>
          </p:cNvCxnSpPr>
          <p:nvPr/>
        </p:nvCxnSpPr>
        <p:spPr>
          <a:xfrm>
            <a:off x="7796271" y="2854540"/>
            <a:ext cx="361800" cy="320100"/>
          </a:xfrm>
          <a:prstGeom prst="straightConnector1">
            <a:avLst/>
          </a:prstGeom>
          <a:noFill/>
          <a:ln cap="flat" cmpd="sng" w="25025">
            <a:solidFill>
              <a:srgbClr val="212121"/>
            </a:solidFill>
            <a:prstDash val="solid"/>
            <a:round/>
            <a:headEnd len="med" w="med" type="none"/>
            <a:tailEnd len="med" w="med" type="none"/>
          </a:ln>
        </p:spPr>
      </p:cxnSp>
      <p:cxnSp>
        <p:nvCxnSpPr>
          <p:cNvPr id="1488" name="Google Shape;1488;p58"/>
          <p:cNvCxnSpPr>
            <a:stCxn id="1482" idx="4"/>
            <a:endCxn id="1484" idx="0"/>
          </p:cNvCxnSpPr>
          <p:nvPr/>
        </p:nvCxnSpPr>
        <p:spPr>
          <a:xfrm>
            <a:off x="8244533" y="3388422"/>
            <a:ext cx="0" cy="531300"/>
          </a:xfrm>
          <a:prstGeom prst="straightConnector1">
            <a:avLst/>
          </a:prstGeom>
          <a:noFill/>
          <a:ln cap="flat" cmpd="sng" w="25025">
            <a:solidFill>
              <a:srgbClr val="CC0000"/>
            </a:solidFill>
            <a:prstDash val="solid"/>
            <a:round/>
            <a:headEnd len="med" w="med" type="none"/>
            <a:tailEnd len="med" w="med" type="none"/>
          </a:ln>
        </p:spPr>
      </p:cxnSp>
      <p:cxnSp>
        <p:nvCxnSpPr>
          <p:cNvPr id="1489" name="Google Shape;1489;p58"/>
          <p:cNvCxnSpPr>
            <a:stCxn id="1483" idx="6"/>
            <a:endCxn id="1484" idx="2"/>
          </p:cNvCxnSpPr>
          <p:nvPr/>
        </p:nvCxnSpPr>
        <p:spPr>
          <a:xfrm>
            <a:off x="7277550" y="4012414"/>
            <a:ext cx="844800" cy="32700"/>
          </a:xfrm>
          <a:prstGeom prst="straightConnector1">
            <a:avLst/>
          </a:prstGeom>
          <a:noFill/>
          <a:ln cap="flat" cmpd="sng" w="25025">
            <a:solidFill>
              <a:srgbClr val="CC0000"/>
            </a:solidFill>
            <a:prstDash val="solid"/>
            <a:round/>
            <a:headEnd len="med" w="med" type="none"/>
            <a:tailEnd len="med" w="med" type="none"/>
          </a:ln>
        </p:spPr>
      </p:cxnSp>
      <p:cxnSp>
        <p:nvCxnSpPr>
          <p:cNvPr id="1490" name="Google Shape;1490;p58"/>
          <p:cNvCxnSpPr>
            <a:stCxn id="1481" idx="4"/>
            <a:endCxn id="1483" idx="0"/>
          </p:cNvCxnSpPr>
          <p:nvPr/>
        </p:nvCxnSpPr>
        <p:spPr>
          <a:xfrm>
            <a:off x="7155450" y="3388422"/>
            <a:ext cx="0" cy="498600"/>
          </a:xfrm>
          <a:prstGeom prst="straightConnector1">
            <a:avLst/>
          </a:prstGeom>
          <a:noFill/>
          <a:ln cap="flat" cmpd="sng" w="25025">
            <a:solidFill>
              <a:srgbClr val="CC0000"/>
            </a:solidFill>
            <a:prstDash val="solid"/>
            <a:round/>
            <a:headEnd len="med" w="med" type="none"/>
            <a:tailEnd len="med" w="med" type="none"/>
          </a:ln>
        </p:spPr>
      </p:cxnSp>
      <p:cxnSp>
        <p:nvCxnSpPr>
          <p:cNvPr id="1491" name="Google Shape;1491;p58"/>
          <p:cNvCxnSpPr>
            <a:stCxn id="1481" idx="6"/>
            <a:endCxn id="1482" idx="2"/>
          </p:cNvCxnSpPr>
          <p:nvPr/>
        </p:nvCxnSpPr>
        <p:spPr>
          <a:xfrm>
            <a:off x="7277550" y="3263172"/>
            <a:ext cx="844800" cy="0"/>
          </a:xfrm>
          <a:prstGeom prst="straightConnector1">
            <a:avLst/>
          </a:prstGeom>
          <a:noFill/>
          <a:ln cap="flat" cmpd="sng" w="25025">
            <a:solidFill>
              <a:srgbClr val="CC0000"/>
            </a:solidFill>
            <a:prstDash val="solid"/>
            <a:round/>
            <a:headEnd len="med" w="med" type="none"/>
            <a:tailEnd len="med" w="med" type="none"/>
          </a:ln>
        </p:spPr>
      </p:cxnSp>
      <p:sp>
        <p:nvSpPr>
          <p:cNvPr id="1492" name="Google Shape;1492;p58"/>
          <p:cNvSpPr/>
          <p:nvPr/>
        </p:nvSpPr>
        <p:spPr>
          <a:xfrm>
            <a:off x="5052150" y="2286579"/>
            <a:ext cx="224400" cy="230100"/>
          </a:xfrm>
          <a:prstGeom prst="ellipse">
            <a:avLst/>
          </a:prstGeom>
          <a:solidFill>
            <a:srgbClr val="9E9E9E"/>
          </a:solidFill>
          <a:ln cap="flat" cmpd="sng" w="5750">
            <a:solidFill>
              <a:srgbClr val="9E9E9E"/>
            </a:solidFill>
            <a:prstDash val="solid"/>
            <a:round/>
            <a:headEnd len="sm" w="sm" type="none"/>
            <a:tailEnd len="sm" w="sm" type="none"/>
          </a:ln>
        </p:spPr>
        <p:txBody>
          <a:bodyPr anchorCtr="0" anchor="ctr" bIns="55200" lIns="55200" spcFirstLastPara="1" rIns="55200" wrap="square" tIns="55200">
            <a:noAutofit/>
          </a:bodyPr>
          <a:lstStyle/>
          <a:p>
            <a:pPr indent="0" lvl="0" marL="0" rtl="0" algn="ctr">
              <a:spcBef>
                <a:spcPts val="0"/>
              </a:spcBef>
              <a:spcAft>
                <a:spcPts val="0"/>
              </a:spcAft>
              <a:buNone/>
            </a:pPr>
            <a:r>
              <a:t/>
            </a:r>
            <a:endParaRPr sz="845">
              <a:latin typeface="Roboto"/>
              <a:ea typeface="Roboto"/>
              <a:cs typeface="Roboto"/>
              <a:sym typeface="Roboto"/>
            </a:endParaRPr>
          </a:p>
        </p:txBody>
      </p:sp>
      <p:sp>
        <p:nvSpPr>
          <p:cNvPr id="1493" name="Google Shape;1493;p58"/>
          <p:cNvSpPr/>
          <p:nvPr/>
        </p:nvSpPr>
        <p:spPr>
          <a:xfrm>
            <a:off x="6053341" y="2286579"/>
            <a:ext cx="224400" cy="230100"/>
          </a:xfrm>
          <a:prstGeom prst="ellipse">
            <a:avLst/>
          </a:prstGeom>
          <a:solidFill>
            <a:srgbClr val="9E9E9E"/>
          </a:solidFill>
          <a:ln cap="flat" cmpd="sng" w="5750">
            <a:solidFill>
              <a:srgbClr val="9E9E9E"/>
            </a:solidFill>
            <a:prstDash val="solid"/>
            <a:round/>
            <a:headEnd len="sm" w="sm" type="none"/>
            <a:tailEnd len="sm" w="sm" type="none"/>
          </a:ln>
        </p:spPr>
        <p:txBody>
          <a:bodyPr anchorCtr="0" anchor="ctr" bIns="55200" lIns="55200" spcFirstLastPara="1" rIns="55200" wrap="square" tIns="55200">
            <a:noAutofit/>
          </a:bodyPr>
          <a:lstStyle/>
          <a:p>
            <a:pPr indent="0" lvl="0" marL="0" rtl="0" algn="ctr">
              <a:spcBef>
                <a:spcPts val="0"/>
              </a:spcBef>
              <a:spcAft>
                <a:spcPts val="0"/>
              </a:spcAft>
              <a:buNone/>
            </a:pPr>
            <a:r>
              <a:t/>
            </a:r>
            <a:endParaRPr sz="845">
              <a:latin typeface="Roboto"/>
              <a:ea typeface="Roboto"/>
              <a:cs typeface="Roboto"/>
              <a:sym typeface="Roboto"/>
            </a:endParaRPr>
          </a:p>
        </p:txBody>
      </p:sp>
      <p:sp>
        <p:nvSpPr>
          <p:cNvPr id="1494" name="Google Shape;1494;p58"/>
          <p:cNvSpPr/>
          <p:nvPr/>
        </p:nvSpPr>
        <p:spPr>
          <a:xfrm>
            <a:off x="5052150" y="2975367"/>
            <a:ext cx="224400" cy="230100"/>
          </a:xfrm>
          <a:prstGeom prst="ellipse">
            <a:avLst/>
          </a:prstGeom>
          <a:solidFill>
            <a:srgbClr val="9E9E9E"/>
          </a:solidFill>
          <a:ln cap="flat" cmpd="sng" w="5750">
            <a:solidFill>
              <a:srgbClr val="9E9E9E"/>
            </a:solidFill>
            <a:prstDash val="solid"/>
            <a:round/>
            <a:headEnd len="sm" w="sm" type="none"/>
            <a:tailEnd len="sm" w="sm" type="none"/>
          </a:ln>
        </p:spPr>
        <p:txBody>
          <a:bodyPr anchorCtr="0" anchor="ctr" bIns="55200" lIns="55200" spcFirstLastPara="1" rIns="55200" wrap="square" tIns="55200">
            <a:noAutofit/>
          </a:bodyPr>
          <a:lstStyle/>
          <a:p>
            <a:pPr indent="0" lvl="0" marL="0" rtl="0" algn="ctr">
              <a:spcBef>
                <a:spcPts val="0"/>
              </a:spcBef>
              <a:spcAft>
                <a:spcPts val="0"/>
              </a:spcAft>
              <a:buNone/>
            </a:pPr>
            <a:r>
              <a:t/>
            </a:r>
            <a:endParaRPr sz="845">
              <a:latin typeface="Roboto"/>
              <a:ea typeface="Roboto"/>
              <a:cs typeface="Roboto"/>
              <a:sym typeface="Roboto"/>
            </a:endParaRPr>
          </a:p>
        </p:txBody>
      </p:sp>
      <p:sp>
        <p:nvSpPr>
          <p:cNvPr id="1495" name="Google Shape;1495;p58"/>
          <p:cNvSpPr/>
          <p:nvPr/>
        </p:nvSpPr>
        <p:spPr>
          <a:xfrm>
            <a:off x="6053341" y="3005419"/>
            <a:ext cx="224400" cy="230100"/>
          </a:xfrm>
          <a:prstGeom prst="ellipse">
            <a:avLst/>
          </a:prstGeom>
          <a:solidFill>
            <a:srgbClr val="9E9E9E"/>
          </a:solidFill>
          <a:ln cap="flat" cmpd="sng" w="5750">
            <a:solidFill>
              <a:srgbClr val="9E9E9E"/>
            </a:solidFill>
            <a:prstDash val="solid"/>
            <a:round/>
            <a:headEnd len="sm" w="sm" type="none"/>
            <a:tailEnd len="sm" w="sm" type="none"/>
          </a:ln>
        </p:spPr>
        <p:txBody>
          <a:bodyPr anchorCtr="0" anchor="ctr" bIns="55200" lIns="55200" spcFirstLastPara="1" rIns="55200" wrap="square" tIns="55200">
            <a:noAutofit/>
          </a:bodyPr>
          <a:lstStyle/>
          <a:p>
            <a:pPr indent="0" lvl="0" marL="0" rtl="0" algn="ctr">
              <a:spcBef>
                <a:spcPts val="0"/>
              </a:spcBef>
              <a:spcAft>
                <a:spcPts val="0"/>
              </a:spcAft>
              <a:buNone/>
            </a:pPr>
            <a:r>
              <a:t/>
            </a:r>
            <a:endParaRPr sz="845">
              <a:latin typeface="Roboto"/>
              <a:ea typeface="Roboto"/>
              <a:cs typeface="Roboto"/>
              <a:sym typeface="Roboto"/>
            </a:endParaRPr>
          </a:p>
        </p:txBody>
      </p:sp>
      <p:sp>
        <p:nvSpPr>
          <p:cNvPr id="1496" name="Google Shape;1496;p58"/>
          <p:cNvSpPr/>
          <p:nvPr/>
        </p:nvSpPr>
        <p:spPr>
          <a:xfrm>
            <a:off x="5561885" y="1829500"/>
            <a:ext cx="224400" cy="230100"/>
          </a:xfrm>
          <a:prstGeom prst="ellipse">
            <a:avLst/>
          </a:prstGeom>
          <a:solidFill>
            <a:srgbClr val="9E9E9E"/>
          </a:solidFill>
          <a:ln cap="flat" cmpd="sng" w="5750">
            <a:solidFill>
              <a:srgbClr val="9E9E9E"/>
            </a:solidFill>
            <a:prstDash val="solid"/>
            <a:round/>
            <a:headEnd len="sm" w="sm" type="none"/>
            <a:tailEnd len="sm" w="sm" type="none"/>
          </a:ln>
        </p:spPr>
        <p:txBody>
          <a:bodyPr anchorCtr="0" anchor="ctr" bIns="55200" lIns="55200" spcFirstLastPara="1" rIns="55200" wrap="square" tIns="55200">
            <a:noAutofit/>
          </a:bodyPr>
          <a:lstStyle/>
          <a:p>
            <a:pPr indent="0" lvl="0" marL="0" rtl="0" algn="ctr">
              <a:spcBef>
                <a:spcPts val="0"/>
              </a:spcBef>
              <a:spcAft>
                <a:spcPts val="0"/>
              </a:spcAft>
              <a:buNone/>
            </a:pPr>
            <a:r>
              <a:t/>
            </a:r>
            <a:endParaRPr sz="845">
              <a:latin typeface="Roboto"/>
              <a:ea typeface="Roboto"/>
              <a:cs typeface="Roboto"/>
              <a:sym typeface="Roboto"/>
            </a:endParaRPr>
          </a:p>
        </p:txBody>
      </p:sp>
      <p:cxnSp>
        <p:nvCxnSpPr>
          <p:cNvPr id="1497" name="Google Shape;1497;p58"/>
          <p:cNvCxnSpPr>
            <a:stCxn id="1492" idx="7"/>
            <a:endCxn id="1496" idx="3"/>
          </p:cNvCxnSpPr>
          <p:nvPr/>
        </p:nvCxnSpPr>
        <p:spPr>
          <a:xfrm flipH="1" rot="10800000">
            <a:off x="5243687" y="2025976"/>
            <a:ext cx="351000" cy="294300"/>
          </a:xfrm>
          <a:prstGeom prst="straightConnector1">
            <a:avLst/>
          </a:prstGeom>
          <a:noFill/>
          <a:ln cap="flat" cmpd="sng" w="23000">
            <a:solidFill>
              <a:srgbClr val="212121"/>
            </a:solidFill>
            <a:prstDash val="solid"/>
            <a:round/>
            <a:headEnd len="med" w="med" type="none"/>
            <a:tailEnd len="med" w="med" type="none"/>
          </a:ln>
        </p:spPr>
      </p:cxnSp>
      <p:cxnSp>
        <p:nvCxnSpPr>
          <p:cNvPr id="1498" name="Google Shape;1498;p58"/>
          <p:cNvCxnSpPr>
            <a:stCxn id="1496" idx="5"/>
            <a:endCxn id="1493" idx="1"/>
          </p:cNvCxnSpPr>
          <p:nvPr/>
        </p:nvCxnSpPr>
        <p:spPr>
          <a:xfrm>
            <a:off x="5753422" y="2025903"/>
            <a:ext cx="332700" cy="294300"/>
          </a:xfrm>
          <a:prstGeom prst="straightConnector1">
            <a:avLst/>
          </a:prstGeom>
          <a:noFill/>
          <a:ln cap="flat" cmpd="sng" w="23000">
            <a:solidFill>
              <a:srgbClr val="212121"/>
            </a:solidFill>
            <a:prstDash val="solid"/>
            <a:round/>
            <a:headEnd len="med" w="med" type="none"/>
            <a:tailEnd len="med" w="med" type="none"/>
          </a:ln>
        </p:spPr>
      </p:cxnSp>
      <p:cxnSp>
        <p:nvCxnSpPr>
          <p:cNvPr id="1499" name="Google Shape;1499;p58"/>
          <p:cNvCxnSpPr>
            <a:stCxn id="1493" idx="4"/>
            <a:endCxn id="1495" idx="0"/>
          </p:cNvCxnSpPr>
          <p:nvPr/>
        </p:nvCxnSpPr>
        <p:spPr>
          <a:xfrm>
            <a:off x="6165541" y="2516679"/>
            <a:ext cx="0" cy="488700"/>
          </a:xfrm>
          <a:prstGeom prst="straightConnector1">
            <a:avLst/>
          </a:prstGeom>
          <a:noFill/>
          <a:ln cap="flat" cmpd="sng" w="23000">
            <a:solidFill>
              <a:srgbClr val="212121"/>
            </a:solidFill>
            <a:prstDash val="solid"/>
            <a:round/>
            <a:headEnd len="med" w="med" type="none"/>
            <a:tailEnd len="med" w="med" type="none"/>
          </a:ln>
        </p:spPr>
      </p:cxnSp>
      <p:cxnSp>
        <p:nvCxnSpPr>
          <p:cNvPr id="1500" name="Google Shape;1500;p58"/>
          <p:cNvCxnSpPr>
            <a:stCxn id="1494" idx="6"/>
            <a:endCxn id="1495" idx="2"/>
          </p:cNvCxnSpPr>
          <p:nvPr/>
        </p:nvCxnSpPr>
        <p:spPr>
          <a:xfrm>
            <a:off x="5276550" y="3090417"/>
            <a:ext cx="776700" cy="30000"/>
          </a:xfrm>
          <a:prstGeom prst="straightConnector1">
            <a:avLst/>
          </a:prstGeom>
          <a:noFill/>
          <a:ln cap="flat" cmpd="sng" w="23000">
            <a:solidFill>
              <a:srgbClr val="212121"/>
            </a:solidFill>
            <a:prstDash val="solid"/>
            <a:round/>
            <a:headEnd len="med" w="med" type="none"/>
            <a:tailEnd len="med" w="med" type="none"/>
          </a:ln>
        </p:spPr>
      </p:cxnSp>
      <p:cxnSp>
        <p:nvCxnSpPr>
          <p:cNvPr id="1501" name="Google Shape;1501;p58"/>
          <p:cNvCxnSpPr>
            <a:stCxn id="1492" idx="4"/>
            <a:endCxn id="1494" idx="0"/>
          </p:cNvCxnSpPr>
          <p:nvPr/>
        </p:nvCxnSpPr>
        <p:spPr>
          <a:xfrm>
            <a:off x="5164350" y="2516679"/>
            <a:ext cx="0" cy="458700"/>
          </a:xfrm>
          <a:prstGeom prst="straightConnector1">
            <a:avLst/>
          </a:prstGeom>
          <a:noFill/>
          <a:ln cap="flat" cmpd="sng" w="23000">
            <a:solidFill>
              <a:srgbClr val="212121"/>
            </a:solidFill>
            <a:prstDash val="solid"/>
            <a:round/>
            <a:headEnd len="med" w="med" type="none"/>
            <a:tailEnd len="med" w="med" type="none"/>
          </a:ln>
        </p:spPr>
      </p:cxnSp>
      <p:cxnSp>
        <p:nvCxnSpPr>
          <p:cNvPr id="1502" name="Google Shape;1502;p58"/>
          <p:cNvCxnSpPr>
            <a:stCxn id="1492" idx="6"/>
            <a:endCxn id="1493" idx="2"/>
          </p:cNvCxnSpPr>
          <p:nvPr/>
        </p:nvCxnSpPr>
        <p:spPr>
          <a:xfrm>
            <a:off x="5276550" y="2401629"/>
            <a:ext cx="776700" cy="0"/>
          </a:xfrm>
          <a:prstGeom prst="straightConnector1">
            <a:avLst/>
          </a:prstGeom>
          <a:noFill/>
          <a:ln cap="flat" cmpd="sng" w="23000">
            <a:solidFill>
              <a:srgbClr val="212121"/>
            </a:solidFill>
            <a:prstDash val="solid"/>
            <a:round/>
            <a:headEnd len="med" w="med" type="none"/>
            <a:tailEnd len="med" w="med" type="none"/>
          </a:ln>
        </p:spPr>
      </p:cxnSp>
      <p:cxnSp>
        <p:nvCxnSpPr>
          <p:cNvPr id="1503" name="Google Shape;1503;p58"/>
          <p:cNvCxnSpPr/>
          <p:nvPr/>
        </p:nvCxnSpPr>
        <p:spPr>
          <a:xfrm>
            <a:off x="6434275" y="2630425"/>
            <a:ext cx="801900" cy="254400"/>
          </a:xfrm>
          <a:prstGeom prst="straightConnector1">
            <a:avLst/>
          </a:prstGeom>
          <a:noFill/>
          <a:ln cap="flat" cmpd="sng" w="9525">
            <a:solidFill>
              <a:schemeClr val="dk2"/>
            </a:solidFill>
            <a:prstDash val="solid"/>
            <a:round/>
            <a:headEnd len="med" w="med" type="none"/>
            <a:tailEnd len="med" w="med" type="triangle"/>
          </a:ln>
        </p:spPr>
      </p:cxnSp>
      <p:sp>
        <p:nvSpPr>
          <p:cNvPr id="1504" name="Google Shape;1504;p58"/>
          <p:cNvSpPr/>
          <p:nvPr/>
        </p:nvSpPr>
        <p:spPr>
          <a:xfrm>
            <a:off x="6793142" y="2679325"/>
            <a:ext cx="1704375" cy="1760025"/>
          </a:xfrm>
          <a:custGeom>
            <a:rect b="b" l="l" r="r" t="t"/>
            <a:pathLst>
              <a:path extrusionOk="0" h="70401" w="68175">
                <a:moveTo>
                  <a:pt x="22021" y="0"/>
                </a:moveTo>
                <a:cubicBezTo>
                  <a:pt x="24889" y="4889"/>
                  <a:pt x="42817" y="21512"/>
                  <a:pt x="39231" y="29335"/>
                </a:cubicBezTo>
                <a:cubicBezTo>
                  <a:pt x="35646" y="37158"/>
                  <a:pt x="3507" y="40156"/>
                  <a:pt x="508" y="46936"/>
                </a:cubicBezTo>
                <a:cubicBezTo>
                  <a:pt x="-2491" y="53716"/>
                  <a:pt x="9960" y="72948"/>
                  <a:pt x="21238" y="70014"/>
                </a:cubicBezTo>
                <a:cubicBezTo>
                  <a:pt x="32516" y="67081"/>
                  <a:pt x="60352" y="36115"/>
                  <a:pt x="68175" y="29335"/>
                </a:cubicBezTo>
              </a:path>
            </a:pathLst>
          </a:custGeom>
          <a:noFill/>
          <a:ln cap="flat" cmpd="sng" w="9525">
            <a:solidFill>
              <a:schemeClr val="dk2"/>
            </a:solidFill>
            <a:prstDash val="dash"/>
            <a:round/>
            <a:headEnd len="med" w="med" type="none"/>
            <a:tailEnd len="med" w="med" type="none"/>
          </a:ln>
        </p:spPr>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148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4"/>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5"/>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6"/>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8"/>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89"/>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90"/>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491"/>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503"/>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504"/>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8" name="Shape 1508"/>
        <p:cNvGrpSpPr/>
        <p:nvPr/>
      </p:nvGrpSpPr>
      <p:grpSpPr>
        <a:xfrm>
          <a:off x="0" y="0"/>
          <a:ext cx="0" cy="0"/>
          <a:chOff x="0" y="0"/>
          <a:chExt cx="0" cy="0"/>
        </a:xfrm>
      </p:grpSpPr>
      <p:sp>
        <p:nvSpPr>
          <p:cNvPr id="1509" name="Google Shape;1509;p5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800"/>
              <a:t>Hardness of Max-Cut</a:t>
            </a:r>
            <a:endParaRPr sz="2800"/>
          </a:p>
        </p:txBody>
      </p:sp>
      <p:sp>
        <p:nvSpPr>
          <p:cNvPr id="1510" name="Google Shape;1510;p59"/>
          <p:cNvSpPr txBox="1"/>
          <p:nvPr>
            <p:ph idx="1" type="subTitle"/>
          </p:nvPr>
        </p:nvSpPr>
        <p:spPr>
          <a:xfrm>
            <a:off x="1089800" y="1726625"/>
            <a:ext cx="3307800" cy="308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Max-Cut is NP-Hard</a:t>
            </a:r>
            <a:r>
              <a:rPr b="1" lang="en"/>
              <a:t> :(</a:t>
            </a:r>
            <a:endParaRPr b="1"/>
          </a:p>
          <a:p>
            <a:pPr indent="-317500" lvl="0" marL="457200" rtl="0" algn="l">
              <a:spcBef>
                <a:spcPts val="0"/>
              </a:spcBef>
              <a:spcAft>
                <a:spcPts val="0"/>
              </a:spcAft>
              <a:buSzPts val="1400"/>
              <a:buChar char="●"/>
            </a:pPr>
            <a:r>
              <a:rPr lang="en"/>
              <a:t>= (Likely) no polynomial time deterministic algorithm for Max-Cut:</a:t>
            </a:r>
            <a:endParaRPr/>
          </a:p>
          <a:p>
            <a:pPr indent="-317500" lvl="1" marL="914400" rtl="0" algn="l">
              <a:spcBef>
                <a:spcPts val="0"/>
              </a:spcBef>
              <a:spcAft>
                <a:spcPts val="0"/>
              </a:spcAft>
              <a:buSzPts val="1400"/>
              <a:buChar char="○"/>
            </a:pPr>
            <a:r>
              <a:rPr lang="en"/>
              <a:t>We don’t have one yet.</a:t>
            </a:r>
            <a:endParaRPr/>
          </a:p>
          <a:p>
            <a:pPr indent="-317500" lvl="1" marL="914400" rtl="0" algn="l">
              <a:spcBef>
                <a:spcPts val="0"/>
              </a:spcBef>
              <a:spcAft>
                <a:spcPts val="0"/>
              </a:spcAft>
              <a:buSzPts val="1400"/>
              <a:buChar char="○"/>
            </a:pPr>
            <a:r>
              <a:rPr lang="en"/>
              <a:t>If we did, the other NP-Hard problems would have polynomial time algorithms too.</a:t>
            </a:r>
            <a:endParaRPr/>
          </a:p>
        </p:txBody>
      </p:sp>
      <p:sp>
        <p:nvSpPr>
          <p:cNvPr id="1511" name="Google Shape;1511;p59"/>
          <p:cNvSpPr txBox="1"/>
          <p:nvPr>
            <p:ph idx="2" type="subTitle"/>
          </p:nvPr>
        </p:nvSpPr>
        <p:spPr>
          <a:xfrm>
            <a:off x="4746300" y="1726625"/>
            <a:ext cx="3486600" cy="267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Approximation :)</a:t>
            </a:r>
            <a:endParaRPr sz="1300"/>
          </a:p>
          <a:p>
            <a:pPr indent="-311150" lvl="0" marL="457200" rtl="0" algn="l">
              <a:spcBef>
                <a:spcPts val="0"/>
              </a:spcBef>
              <a:spcAft>
                <a:spcPts val="0"/>
              </a:spcAft>
              <a:buSzPts val="1300"/>
              <a:buChar char="●"/>
            </a:pPr>
            <a:r>
              <a:rPr lang="en" sz="1300"/>
              <a:t>We can approximate Max-Cut in polynomial time!</a:t>
            </a:r>
            <a:endParaRPr sz="1300"/>
          </a:p>
          <a:p>
            <a:pPr indent="0" lvl="0" marL="0" rtl="0" algn="l">
              <a:spcBef>
                <a:spcPts val="0"/>
              </a:spcBef>
              <a:spcAft>
                <a:spcPts val="0"/>
              </a:spcAft>
              <a:buNone/>
            </a:pPr>
            <a:r>
              <a:t/>
            </a:r>
            <a:endParaRPr sz="1300"/>
          </a:p>
          <a:p>
            <a:pPr indent="-311150" lvl="0" marL="457200" rtl="0" algn="l">
              <a:spcBef>
                <a:spcPts val="0"/>
              </a:spcBef>
              <a:spcAft>
                <a:spcPts val="0"/>
              </a:spcAft>
              <a:buSzPts val="1300"/>
              <a:buChar char="●"/>
            </a:pPr>
            <a:r>
              <a:rPr lang="en" sz="1300" u="sng"/>
              <a:t>Combinatorial/Linear Programming</a:t>
            </a:r>
            <a:r>
              <a:rPr lang="en" sz="1300"/>
              <a:t>: ½-approximation of Max-Cut.</a:t>
            </a:r>
            <a:endParaRPr sz="1300"/>
          </a:p>
          <a:p>
            <a:pPr indent="-311150" lvl="0" marL="457200" rtl="0" algn="l">
              <a:spcBef>
                <a:spcPts val="0"/>
              </a:spcBef>
              <a:spcAft>
                <a:spcPts val="0"/>
              </a:spcAft>
              <a:buSzPts val="1300"/>
              <a:buChar char="●"/>
            </a:pPr>
            <a:r>
              <a:rPr lang="en" sz="1300"/>
              <a:t>Goemans-Williamson:</a:t>
            </a:r>
            <a:r>
              <a:rPr lang="en" sz="1300" u="sng"/>
              <a:t> </a:t>
            </a:r>
            <a:r>
              <a:rPr b="1" lang="en" sz="1300" u="sng"/>
              <a:t>Semidefinite Programming (SDP)</a:t>
            </a:r>
            <a:r>
              <a:rPr lang="en" sz="1300"/>
              <a:t> for an optimal </a:t>
            </a:r>
            <a:r>
              <a:rPr b="1" lang="en" sz="1300"/>
              <a:t>0.878-approximation </a:t>
            </a:r>
            <a:r>
              <a:rPr lang="en" sz="1300"/>
              <a:t>for Max-Cut</a:t>
            </a:r>
            <a:endParaRPr sz="1300"/>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5" name="Shape 1515"/>
        <p:cNvGrpSpPr/>
        <p:nvPr/>
      </p:nvGrpSpPr>
      <p:grpSpPr>
        <a:xfrm>
          <a:off x="0" y="0"/>
          <a:ext cx="0" cy="0"/>
          <a:chOff x="0" y="0"/>
          <a:chExt cx="0" cy="0"/>
        </a:xfrm>
      </p:grpSpPr>
      <p:sp>
        <p:nvSpPr>
          <p:cNvPr id="1516" name="Google Shape;1516;p60"/>
          <p:cNvSpPr txBox="1"/>
          <p:nvPr>
            <p:ph idx="1" type="subTitle"/>
          </p:nvPr>
        </p:nvSpPr>
        <p:spPr>
          <a:xfrm>
            <a:off x="1140900" y="1990825"/>
            <a:ext cx="3256800" cy="282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Max-Cut to SDP:</a:t>
            </a:r>
            <a:endParaRPr/>
          </a:p>
          <a:p>
            <a:pPr indent="-317500" lvl="0" marL="457200" rtl="0" algn="l">
              <a:spcBef>
                <a:spcPts val="0"/>
              </a:spcBef>
              <a:spcAft>
                <a:spcPts val="0"/>
              </a:spcAft>
              <a:buSzPts val="1400"/>
              <a:buChar char="●"/>
            </a:pPr>
            <a:r>
              <a:rPr i="1" lang="en"/>
              <a:t>Relax</a:t>
            </a:r>
            <a:r>
              <a:rPr lang="en"/>
              <a:t> the instance of Max-Cut: instead of assigning i in V to {+/- 1}, i is represented as a vector v</a:t>
            </a:r>
            <a:r>
              <a:rPr baseline="-25000" lang="en"/>
              <a:t>i</a:t>
            </a:r>
            <a:r>
              <a:rPr lang="en"/>
              <a:t> in ℝ</a:t>
            </a:r>
            <a:r>
              <a:rPr baseline="30000" lang="en"/>
              <a:t>d</a:t>
            </a:r>
            <a:endParaRPr/>
          </a:p>
        </p:txBody>
      </p:sp>
      <p:sp>
        <p:nvSpPr>
          <p:cNvPr id="1517" name="Google Shape;1517;p60"/>
          <p:cNvSpPr txBox="1"/>
          <p:nvPr>
            <p:ph idx="2" type="subTitle"/>
          </p:nvPr>
        </p:nvSpPr>
        <p:spPr>
          <a:xfrm>
            <a:off x="4756075" y="2029975"/>
            <a:ext cx="3614400" cy="275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SDP to Max-Cut:</a:t>
            </a:r>
            <a:endParaRPr b="1"/>
          </a:p>
          <a:p>
            <a:pPr indent="-317500" lvl="0" marL="457200" rtl="0" algn="l">
              <a:spcBef>
                <a:spcPts val="0"/>
              </a:spcBef>
              <a:spcAft>
                <a:spcPts val="0"/>
              </a:spcAft>
              <a:buSzPts val="1400"/>
              <a:buChar char="●"/>
            </a:pPr>
            <a:r>
              <a:rPr lang="en"/>
              <a:t>SDP solution M : </a:t>
            </a:r>
            <a:r>
              <a:rPr b="1" lang="en"/>
              <a:t> </a:t>
            </a:r>
            <a:r>
              <a:rPr lang="en"/>
              <a:t>ℝ</a:t>
            </a:r>
            <a:r>
              <a:rPr baseline="30000" lang="en"/>
              <a:t>nxn</a:t>
            </a:r>
            <a:endParaRPr/>
          </a:p>
          <a:p>
            <a:pPr indent="-317500" lvl="0" marL="457200" rtl="0" algn="l">
              <a:spcBef>
                <a:spcPts val="0"/>
              </a:spcBef>
              <a:spcAft>
                <a:spcPts val="0"/>
              </a:spcAft>
              <a:buSzPts val="1400"/>
              <a:buChar char="●"/>
            </a:pPr>
            <a:r>
              <a:rPr i="1" lang="en"/>
              <a:t>Round</a:t>
            </a:r>
            <a:r>
              <a:rPr lang="en"/>
              <a:t> the resulting M to a rank of 1 to get assignment of {+/- 1} to the vertices</a:t>
            </a:r>
            <a:endParaRPr/>
          </a:p>
          <a:p>
            <a:pPr indent="0" lvl="0" marL="0" rtl="0" algn="l">
              <a:spcBef>
                <a:spcPts val="0"/>
              </a:spcBef>
              <a:spcAft>
                <a:spcPts val="0"/>
              </a:spcAft>
              <a:buNone/>
            </a:pPr>
            <a:r>
              <a:t/>
            </a:r>
            <a:endParaRPr b="1"/>
          </a:p>
          <a:p>
            <a:pPr indent="0" lvl="0" marL="0" rtl="0" algn="l">
              <a:spcBef>
                <a:spcPts val="0"/>
              </a:spcBef>
              <a:spcAft>
                <a:spcPts val="0"/>
              </a:spcAft>
              <a:buNone/>
            </a:pPr>
            <a:r>
              <a:rPr b="1" lang="en"/>
              <a:t>Optimal Bound for Max-Cut Approximation</a:t>
            </a:r>
            <a:endParaRPr/>
          </a:p>
          <a:p>
            <a:pPr indent="0" lvl="0" marL="0" rtl="0" algn="ctr">
              <a:spcBef>
                <a:spcPts val="0"/>
              </a:spcBef>
              <a:spcAft>
                <a:spcPts val="0"/>
              </a:spcAft>
              <a:buNone/>
            </a:pPr>
            <a:r>
              <a:rPr lang="en"/>
              <a:t>𝛼</a:t>
            </a:r>
            <a:r>
              <a:rPr baseline="-25000" lang="en"/>
              <a:t>GW</a:t>
            </a:r>
            <a:r>
              <a:rPr lang="en"/>
              <a:t> ≈ 0.878</a:t>
            </a:r>
            <a:endParaRPr/>
          </a:p>
          <a:p>
            <a:pPr indent="-317500" lvl="0" marL="457200" rtl="0" algn="l">
              <a:spcBef>
                <a:spcPts val="0"/>
              </a:spcBef>
              <a:spcAft>
                <a:spcPts val="0"/>
              </a:spcAft>
              <a:buSzPts val="1400"/>
              <a:buChar char="●"/>
            </a:pPr>
            <a:r>
              <a:rPr lang="en"/>
              <a:t>Guaranteed to find a cut of at least 𝛼</a:t>
            </a:r>
            <a:r>
              <a:rPr baseline="-25000" lang="en"/>
              <a:t>GW</a:t>
            </a:r>
            <a:r>
              <a:rPr lang="en"/>
              <a:t>*the value of the true max cut</a:t>
            </a:r>
            <a:endParaRPr/>
          </a:p>
        </p:txBody>
      </p:sp>
      <p:sp>
        <p:nvSpPr>
          <p:cNvPr id="1518" name="Google Shape;1518;p60"/>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SDP for Max-Cut</a:t>
            </a:r>
            <a:endParaRPr/>
          </a:p>
        </p:txBody>
      </p:sp>
      <p:pic>
        <p:nvPicPr>
          <p:cNvPr id="1519" name="Google Shape;1519;p60" title="Screenshot 2026-02-22 at 7.44.54 PM.png"/>
          <p:cNvPicPr preferRelativeResize="0"/>
          <p:nvPr/>
        </p:nvPicPr>
        <p:blipFill>
          <a:blip r:embed="rId3">
            <a:alphaModFix/>
          </a:blip>
          <a:stretch>
            <a:fillRect/>
          </a:stretch>
        </p:blipFill>
        <p:spPr>
          <a:xfrm>
            <a:off x="1306550" y="3476750"/>
            <a:ext cx="2925508" cy="11226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3" name="Shape 1523"/>
        <p:cNvGrpSpPr/>
        <p:nvPr/>
      </p:nvGrpSpPr>
      <p:grpSpPr>
        <a:xfrm>
          <a:off x="0" y="0"/>
          <a:ext cx="0" cy="0"/>
          <a:chOff x="0" y="0"/>
          <a:chExt cx="0" cy="0"/>
        </a:xfrm>
      </p:grpSpPr>
      <p:sp>
        <p:nvSpPr>
          <p:cNvPr id="1524" name="Google Shape;1524;p61"/>
          <p:cNvSpPr txBox="1"/>
          <p:nvPr>
            <p:ph idx="1" type="subTitle"/>
          </p:nvPr>
        </p:nvSpPr>
        <p:spPr>
          <a:xfrm>
            <a:off x="1140900" y="1990825"/>
            <a:ext cx="67113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𝛼</a:t>
            </a:r>
            <a:r>
              <a:rPr b="1" baseline="-25000" lang="en"/>
              <a:t>GW</a:t>
            </a:r>
            <a:r>
              <a:rPr b="1" lang="en"/>
              <a:t> ≈ 0.878 is the optimal bound for Max-Cut approximation</a:t>
            </a:r>
            <a:endParaRPr/>
          </a:p>
          <a:p>
            <a:pPr indent="-317500" lvl="0" marL="457200" rtl="0" algn="l">
              <a:spcBef>
                <a:spcPts val="0"/>
              </a:spcBef>
              <a:spcAft>
                <a:spcPts val="0"/>
              </a:spcAft>
              <a:buSzPts val="1400"/>
              <a:buChar char="●"/>
            </a:pPr>
            <a:r>
              <a:rPr lang="en"/>
              <a:t>No matter the type of graph input or the resulting SDP solution, we are guaranteed to get a value of 𝛼</a:t>
            </a:r>
            <a:r>
              <a:rPr baseline="-25000" lang="en"/>
              <a:t>GW</a:t>
            </a:r>
            <a:r>
              <a:rPr lang="en"/>
              <a:t>*(optimal value).</a:t>
            </a:r>
            <a:endParaRPr/>
          </a:p>
          <a:p>
            <a:pPr indent="-317500" lvl="0" marL="457200" rtl="0" algn="l">
              <a:spcBef>
                <a:spcPts val="0"/>
              </a:spcBef>
              <a:spcAft>
                <a:spcPts val="0"/>
              </a:spcAft>
              <a:buSzPts val="1400"/>
              <a:buChar char="●"/>
            </a:pPr>
            <a:r>
              <a:rPr lang="en"/>
              <a:t>But is there a tighter guarantee for SDP approximation based on different properties of the input (Graph density) or the SDP output (Matrix properties)?</a:t>
            </a:r>
            <a:endParaRPr/>
          </a:p>
        </p:txBody>
      </p:sp>
      <p:sp>
        <p:nvSpPr>
          <p:cNvPr id="1525" name="Google Shape;1525;p6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Can a better bound be found?</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9" name="Shape 1529"/>
        <p:cNvGrpSpPr/>
        <p:nvPr/>
      </p:nvGrpSpPr>
      <p:grpSpPr>
        <a:xfrm>
          <a:off x="0" y="0"/>
          <a:ext cx="0" cy="0"/>
          <a:chOff x="0" y="0"/>
          <a:chExt cx="0" cy="0"/>
        </a:xfrm>
      </p:grpSpPr>
      <p:sp>
        <p:nvSpPr>
          <p:cNvPr id="1530" name="Google Shape;1530;p62"/>
          <p:cNvSpPr txBox="1"/>
          <p:nvPr>
            <p:ph idx="1" type="subTitle"/>
          </p:nvPr>
        </p:nvSpPr>
        <p:spPr>
          <a:xfrm>
            <a:off x="1140900" y="1990825"/>
            <a:ext cx="6613500" cy="201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Lee chose to explore SDP output M’s rank:</a:t>
            </a:r>
            <a:endParaRPr/>
          </a:p>
          <a:p>
            <a:pPr indent="-317500" lvl="0" marL="457200" rtl="0" algn="l">
              <a:spcBef>
                <a:spcPts val="0"/>
              </a:spcBef>
              <a:spcAft>
                <a:spcPts val="0"/>
              </a:spcAft>
              <a:buSzPts val="1400"/>
              <a:buChar char="●"/>
            </a:pPr>
            <a:r>
              <a:rPr lang="en"/>
              <a:t>Seemed logical since we round M of rank d to a matrix rank of 1.</a:t>
            </a:r>
            <a:endParaRPr/>
          </a:p>
          <a:p>
            <a:pPr indent="-317500" lvl="0" marL="457200" rtl="0" algn="l">
              <a:spcBef>
                <a:spcPts val="0"/>
              </a:spcBef>
              <a:spcAft>
                <a:spcPts val="0"/>
              </a:spcAft>
              <a:buSzPts val="1400"/>
              <a:buChar char="●"/>
            </a:pPr>
            <a:r>
              <a:rPr lang="en"/>
              <a:t>Proofs existed for M of rank d=2 (</a:t>
            </a:r>
            <a:r>
              <a:rPr lang="en"/>
              <a:t>Goemans</a:t>
            </a:r>
            <a:r>
              <a:rPr lang="en"/>
              <a:t>) and M of rank d = 3 (</a:t>
            </a:r>
            <a:r>
              <a:rPr lang="en"/>
              <a:t>Avidor &amp; Zwizek, ‘05</a:t>
            </a:r>
            <a:r>
              <a:rPr lang="en"/>
              <a:t>), but nothing for rank d ≥ 4.</a:t>
            </a:r>
            <a:endParaRPr/>
          </a:p>
          <a:p>
            <a:pPr indent="0" lvl="0" marL="0" rtl="0" algn="l">
              <a:spcBef>
                <a:spcPts val="0"/>
              </a:spcBef>
              <a:spcAft>
                <a:spcPts val="0"/>
              </a:spcAft>
              <a:buNone/>
            </a:pPr>
            <a:r>
              <a:t/>
            </a:r>
            <a:endParaRPr/>
          </a:p>
          <a:p>
            <a:pPr indent="0" lvl="0" marL="0" rtl="0" algn="ctr">
              <a:spcBef>
                <a:spcPts val="0"/>
              </a:spcBef>
              <a:spcAft>
                <a:spcPts val="0"/>
              </a:spcAft>
              <a:buNone/>
            </a:pPr>
            <a:r>
              <a:rPr b="1" lang="en"/>
              <a:t>Research </a:t>
            </a:r>
            <a:r>
              <a:rPr b="1" lang="en"/>
              <a:t>Question: Can it be guaranteed that after rounding SDP result M of rank d, we get an </a:t>
            </a:r>
            <a:r>
              <a:rPr b="1" lang="en"/>
              <a:t>(𝛼</a:t>
            </a:r>
            <a:r>
              <a:rPr b="1" baseline="-25000" lang="en"/>
              <a:t>GW</a:t>
            </a:r>
            <a:r>
              <a:rPr b="1" lang="en"/>
              <a:t>+C(d))-approximation of Max-Cut, where C(d) &gt; 0?</a:t>
            </a:r>
            <a:endParaRPr b="1"/>
          </a:p>
        </p:txBody>
      </p:sp>
      <p:sp>
        <p:nvSpPr>
          <p:cNvPr id="1531" name="Google Shape;1531;p6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Research Question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5" name="Shape 1535"/>
        <p:cNvGrpSpPr/>
        <p:nvPr/>
      </p:nvGrpSpPr>
      <p:grpSpPr>
        <a:xfrm>
          <a:off x="0" y="0"/>
          <a:ext cx="0" cy="0"/>
          <a:chOff x="0" y="0"/>
          <a:chExt cx="0" cy="0"/>
        </a:xfrm>
      </p:grpSpPr>
      <p:sp>
        <p:nvSpPr>
          <p:cNvPr id="1536" name="Google Shape;1536;p63"/>
          <p:cNvSpPr txBox="1"/>
          <p:nvPr>
            <p:ph idx="1" type="subTitle"/>
          </p:nvPr>
        </p:nvSpPr>
        <p:spPr>
          <a:xfrm>
            <a:off x="1140900" y="1990825"/>
            <a:ext cx="6456900" cy="241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Paper: A</a:t>
            </a:r>
            <a:r>
              <a:rPr b="1" lang="en"/>
              <a:t>fter rounding SDP result M of rank d, we get an (𝛼</a:t>
            </a:r>
            <a:r>
              <a:rPr b="1" baseline="-25000" lang="en"/>
              <a:t>GW</a:t>
            </a:r>
            <a:r>
              <a:rPr b="1" lang="en"/>
              <a:t>+C(d))-approximation of Max-Cut, where C(d) &gt; 0</a:t>
            </a:r>
            <a:endParaRPr/>
          </a:p>
          <a:p>
            <a:pPr indent="-317500" lvl="0" marL="457200" rtl="0" algn="l">
              <a:spcBef>
                <a:spcPts val="0"/>
              </a:spcBef>
              <a:spcAft>
                <a:spcPts val="0"/>
              </a:spcAft>
              <a:buSzPts val="1400"/>
              <a:buChar char="●"/>
            </a:pPr>
            <a:r>
              <a:rPr lang="en"/>
              <a:t>Lee’s stopping point</a:t>
            </a:r>
            <a:r>
              <a:rPr lang="en"/>
              <a:t>: he could prove the bound if he could prove this geometric property:</a:t>
            </a:r>
            <a:endParaRPr/>
          </a:p>
          <a:p>
            <a:pPr indent="0" lvl="0" marL="914400" rtl="0" algn="l">
              <a:spcBef>
                <a:spcPts val="0"/>
              </a:spcBef>
              <a:spcAft>
                <a:spcPts val="0"/>
              </a:spcAft>
              <a:buNone/>
            </a:pPr>
            <a:r>
              <a:rPr lang="en"/>
              <a:t>the variance of the sum of random variables </a:t>
            </a:r>
            <a:endParaRPr/>
          </a:p>
          <a:p>
            <a:pPr indent="0" lvl="0" marL="914400" rtl="0" algn="l">
              <a:spcBef>
                <a:spcPts val="0"/>
              </a:spcBef>
              <a:spcAft>
                <a:spcPts val="0"/>
              </a:spcAft>
              <a:buNone/>
            </a:pPr>
            <a:r>
              <a:rPr lang="en"/>
              <a:t>X = ∑sign(⟨v</a:t>
            </a:r>
            <a:r>
              <a:rPr baseline="-25000" lang="en"/>
              <a:t>i</a:t>
            </a:r>
            <a:r>
              <a:rPr lang="en"/>
              <a:t>,</a:t>
            </a:r>
            <a:r>
              <a:rPr baseline="-25000" lang="en"/>
              <a:t> </a:t>
            </a:r>
            <a:r>
              <a:rPr lang="en"/>
              <a:t>g⟩) has a lower bound of C(d)n</a:t>
            </a:r>
            <a:r>
              <a:rPr baseline="30000" lang="en"/>
              <a:t>2</a:t>
            </a:r>
            <a:r>
              <a:rPr lang="en"/>
              <a:t>.</a:t>
            </a:r>
            <a:endParaRPr/>
          </a:p>
          <a:p>
            <a:pPr indent="-317500" lvl="0" marL="457200" rtl="0" algn="l">
              <a:spcBef>
                <a:spcPts val="0"/>
              </a:spcBef>
              <a:spcAft>
                <a:spcPts val="0"/>
              </a:spcAft>
              <a:buSzPts val="1400"/>
              <a:buChar char="●"/>
            </a:pPr>
            <a:r>
              <a:rPr lang="en"/>
              <a:t>He realized this could be proved… but only with in-depth knowledge of </a:t>
            </a:r>
            <a:r>
              <a:rPr i="1" lang="en"/>
              <a:t>geometric functional analysis</a:t>
            </a:r>
            <a:r>
              <a:rPr lang="en"/>
              <a:t>… which he does not have.</a:t>
            </a:r>
            <a:endParaRPr/>
          </a:p>
          <a:p>
            <a:pPr indent="-317500" lvl="0" marL="457200" rtl="0" algn="l">
              <a:spcBef>
                <a:spcPts val="0"/>
              </a:spcBef>
              <a:spcAft>
                <a:spcPts val="0"/>
              </a:spcAft>
              <a:buSzPts val="1400"/>
              <a:buChar char="●"/>
            </a:pPr>
            <a:r>
              <a:rPr lang="en"/>
              <a:t>But Gemini has access to vast amount of mathematical research</a:t>
            </a:r>
            <a:endParaRPr/>
          </a:p>
        </p:txBody>
      </p:sp>
      <p:sp>
        <p:nvSpPr>
          <p:cNvPr id="1537" name="Google Shape;1537;p6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Gap in Knowledge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1" name="Shape 1541"/>
        <p:cNvGrpSpPr/>
        <p:nvPr/>
      </p:nvGrpSpPr>
      <p:grpSpPr>
        <a:xfrm>
          <a:off x="0" y="0"/>
          <a:ext cx="0" cy="0"/>
          <a:chOff x="0" y="0"/>
          <a:chExt cx="0" cy="0"/>
        </a:xfrm>
      </p:grpSpPr>
      <p:sp>
        <p:nvSpPr>
          <p:cNvPr id="1542" name="Google Shape;1542;p64"/>
          <p:cNvSpPr txBox="1"/>
          <p:nvPr>
            <p:ph idx="1" type="subTitle"/>
          </p:nvPr>
        </p:nvSpPr>
        <p:spPr>
          <a:xfrm>
            <a:off x="2203975" y="1701575"/>
            <a:ext cx="4165500" cy="4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First Prompt (the exact property, no suggestions):</a:t>
            </a:r>
            <a:endParaRPr/>
          </a:p>
          <a:p>
            <a:pPr indent="0" lvl="0" marL="0" rtl="0" algn="ctr">
              <a:spcBef>
                <a:spcPts val="0"/>
              </a:spcBef>
              <a:spcAft>
                <a:spcPts val="0"/>
              </a:spcAft>
              <a:buNone/>
            </a:pPr>
            <a:r>
              <a:t/>
            </a:r>
            <a:endParaRPr/>
          </a:p>
        </p:txBody>
      </p:sp>
      <p:sp>
        <p:nvSpPr>
          <p:cNvPr id="1543" name="Google Shape;1543;p64"/>
          <p:cNvSpPr txBox="1"/>
          <p:nvPr>
            <p:ph idx="2" type="subTitle"/>
          </p:nvPr>
        </p:nvSpPr>
        <p:spPr>
          <a:xfrm>
            <a:off x="980100" y="2841550"/>
            <a:ext cx="38016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Response 1:</a:t>
            </a:r>
            <a:endParaRPr b="1"/>
          </a:p>
          <a:p>
            <a:pPr indent="-317500" lvl="0" marL="457200" rtl="0" algn="l">
              <a:spcBef>
                <a:spcPts val="0"/>
              </a:spcBef>
              <a:spcAft>
                <a:spcPts val="0"/>
              </a:spcAft>
              <a:buSzPts val="1400"/>
              <a:buChar char="●"/>
            </a:pPr>
            <a:r>
              <a:rPr lang="en"/>
              <a:t>Gemini recognized the problem required geometric functional analysis.</a:t>
            </a:r>
            <a:endParaRPr/>
          </a:p>
          <a:p>
            <a:pPr indent="-317500" lvl="0" marL="457200" rtl="0" algn="l">
              <a:spcBef>
                <a:spcPts val="0"/>
              </a:spcBef>
              <a:spcAft>
                <a:spcPts val="0"/>
              </a:spcAft>
              <a:buSzPts val="1400"/>
              <a:buChar char="●"/>
            </a:pPr>
            <a:r>
              <a:rPr lang="en"/>
              <a:t>Constructed proof through Measure theory (not common in approximation algorithm space).</a:t>
            </a:r>
            <a:endParaRPr/>
          </a:p>
        </p:txBody>
      </p:sp>
      <p:sp>
        <p:nvSpPr>
          <p:cNvPr id="1544" name="Google Shape;1544;p6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Gemini’s Response</a:t>
            </a:r>
            <a:endParaRPr/>
          </a:p>
        </p:txBody>
      </p:sp>
      <p:pic>
        <p:nvPicPr>
          <p:cNvPr id="1545" name="Google Shape;1545;p64" title="Screenshot 2026-02-22 at 10.15.48 PM.png"/>
          <p:cNvPicPr preferRelativeResize="0"/>
          <p:nvPr/>
        </p:nvPicPr>
        <p:blipFill>
          <a:blip r:embed="rId3">
            <a:alphaModFix/>
          </a:blip>
          <a:stretch>
            <a:fillRect/>
          </a:stretch>
        </p:blipFill>
        <p:spPr>
          <a:xfrm>
            <a:off x="1140900" y="2118576"/>
            <a:ext cx="6291651" cy="643200"/>
          </a:xfrm>
          <a:prstGeom prst="rect">
            <a:avLst/>
          </a:prstGeom>
          <a:noFill/>
          <a:ln>
            <a:noFill/>
          </a:ln>
        </p:spPr>
      </p:pic>
      <p:sp>
        <p:nvSpPr>
          <p:cNvPr id="1546" name="Google Shape;1546;p64"/>
          <p:cNvSpPr txBox="1"/>
          <p:nvPr/>
        </p:nvSpPr>
        <p:spPr>
          <a:xfrm>
            <a:off x="4947925" y="2841550"/>
            <a:ext cx="3138900" cy="114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a:solidFill>
                  <a:schemeClr val="dk1"/>
                </a:solidFill>
                <a:latin typeface="Roboto"/>
                <a:ea typeface="Roboto"/>
                <a:cs typeface="Roboto"/>
                <a:sym typeface="Roboto"/>
              </a:rPr>
              <a:t>Issues:</a:t>
            </a:r>
            <a:endParaRPr>
              <a:solidFill>
                <a:schemeClr val="dk1"/>
              </a:solidFill>
              <a:latin typeface="Roboto"/>
              <a:ea typeface="Roboto"/>
              <a:cs typeface="Roboto"/>
              <a:sym typeface="Roboto"/>
            </a:endParaRPr>
          </a:p>
          <a:p>
            <a:pPr indent="-317500" lvl="0" marL="457200" rtl="0" algn="l">
              <a:lnSpc>
                <a:spcPct val="115000"/>
              </a:lnSpc>
              <a:spcBef>
                <a:spcPts val="0"/>
              </a:spcBef>
              <a:spcAft>
                <a:spcPts val="0"/>
              </a:spcAft>
              <a:buClr>
                <a:schemeClr val="dk1"/>
              </a:buClr>
              <a:buSzPts val="1400"/>
              <a:buFont typeface="Roboto"/>
              <a:buChar char="●"/>
            </a:pPr>
            <a:r>
              <a:rPr lang="en">
                <a:solidFill>
                  <a:schemeClr val="dk1"/>
                </a:solidFill>
                <a:latin typeface="Roboto"/>
                <a:ea typeface="Roboto"/>
                <a:cs typeface="Roboto"/>
                <a:sym typeface="Roboto"/>
              </a:rPr>
              <a:t>Verifiability: gaps in Gemini’s proof and gaps in Lee’s knowledge</a:t>
            </a:r>
            <a:endParaRPr>
              <a:solidFill>
                <a:schemeClr val="dk1"/>
              </a:solidFill>
              <a:latin typeface="Roboto"/>
              <a:ea typeface="Roboto"/>
              <a:cs typeface="Roboto"/>
              <a:sym typeface="Robot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F1F1"/>
        </a:solidFill>
      </p:bgPr>
    </p:bg>
    <p:spTree>
      <p:nvGrpSpPr>
        <p:cNvPr id="1286" name="Shape 1286"/>
        <p:cNvGrpSpPr/>
        <p:nvPr/>
      </p:nvGrpSpPr>
      <p:grpSpPr>
        <a:xfrm>
          <a:off x="0" y="0"/>
          <a:ext cx="0" cy="0"/>
          <a:chOff x="0" y="0"/>
          <a:chExt cx="0" cy="0"/>
        </a:xfrm>
      </p:grpSpPr>
      <p:sp>
        <p:nvSpPr>
          <p:cNvPr id="1287" name="Google Shape;1287;p47"/>
          <p:cNvSpPr txBox="1"/>
          <p:nvPr>
            <p:ph idx="15"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288" name="Google Shape;1288;p47"/>
          <p:cNvSpPr txBox="1"/>
          <p:nvPr>
            <p:ph type="title"/>
          </p:nvPr>
        </p:nvSpPr>
        <p:spPr>
          <a:xfrm>
            <a:off x="713237" y="1643098"/>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289" name="Google Shape;1289;p47"/>
          <p:cNvSpPr txBox="1"/>
          <p:nvPr>
            <p:ph idx="1" type="subTitle"/>
          </p:nvPr>
        </p:nvSpPr>
        <p:spPr>
          <a:xfrm>
            <a:off x="1627650" y="1916787"/>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Motivation, Gemini Deep Think	</a:t>
            </a:r>
            <a:endParaRPr/>
          </a:p>
        </p:txBody>
      </p:sp>
      <p:sp>
        <p:nvSpPr>
          <p:cNvPr id="1290" name="Google Shape;1290;p47"/>
          <p:cNvSpPr txBox="1"/>
          <p:nvPr>
            <p:ph idx="2" type="title"/>
          </p:nvPr>
        </p:nvSpPr>
        <p:spPr>
          <a:xfrm>
            <a:off x="4064061" y="1643098"/>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a:t>
            </a:r>
            <a:r>
              <a:rPr lang="en"/>
              <a:t>2</a:t>
            </a:r>
            <a:endParaRPr/>
          </a:p>
        </p:txBody>
      </p:sp>
      <p:sp>
        <p:nvSpPr>
          <p:cNvPr id="1291" name="Google Shape;1291;p47"/>
          <p:cNvSpPr txBox="1"/>
          <p:nvPr>
            <p:ph idx="3" type="subTitle"/>
          </p:nvPr>
        </p:nvSpPr>
        <p:spPr>
          <a:xfrm>
            <a:off x="4978448" y="1916775"/>
            <a:ext cx="25137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“Playbook” for success when using AI for research</a:t>
            </a:r>
            <a:endParaRPr/>
          </a:p>
        </p:txBody>
      </p:sp>
      <p:sp>
        <p:nvSpPr>
          <p:cNvPr id="1292" name="Google Shape;1292;p47"/>
          <p:cNvSpPr txBox="1"/>
          <p:nvPr>
            <p:ph idx="4" type="title"/>
          </p:nvPr>
        </p:nvSpPr>
        <p:spPr>
          <a:xfrm>
            <a:off x="1070259" y="3136035"/>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293" name="Google Shape;1293;p47"/>
          <p:cNvSpPr txBox="1"/>
          <p:nvPr>
            <p:ph idx="5" type="subTitle"/>
          </p:nvPr>
        </p:nvSpPr>
        <p:spPr>
          <a:xfrm>
            <a:off x="1984672" y="3414200"/>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closer look at some specific case studies</a:t>
            </a:r>
            <a:endParaRPr/>
          </a:p>
        </p:txBody>
      </p:sp>
      <p:sp>
        <p:nvSpPr>
          <p:cNvPr id="1294" name="Google Shape;1294;p47"/>
          <p:cNvSpPr txBox="1"/>
          <p:nvPr>
            <p:ph idx="8" type="subTitle"/>
          </p:nvPr>
        </p:nvSpPr>
        <p:spPr>
          <a:xfrm>
            <a:off x="1627650" y="1565638"/>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295" name="Google Shape;1295;p47"/>
          <p:cNvSpPr txBox="1"/>
          <p:nvPr>
            <p:ph idx="9" type="subTitle"/>
          </p:nvPr>
        </p:nvSpPr>
        <p:spPr>
          <a:xfrm>
            <a:off x="4978476" y="1565638"/>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Techniques</a:t>
            </a:r>
            <a:endParaRPr/>
          </a:p>
        </p:txBody>
      </p:sp>
      <p:sp>
        <p:nvSpPr>
          <p:cNvPr id="1296" name="Google Shape;1296;p47"/>
          <p:cNvSpPr txBox="1"/>
          <p:nvPr>
            <p:ph idx="13" type="subTitle"/>
          </p:nvPr>
        </p:nvSpPr>
        <p:spPr>
          <a:xfrm>
            <a:off x="1984672" y="3058450"/>
            <a:ext cx="32064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Case Studies</a:t>
            </a:r>
            <a:endParaRPr/>
          </a:p>
        </p:txBody>
      </p:sp>
      <p:sp>
        <p:nvSpPr>
          <p:cNvPr id="1297" name="Google Shape;1297;p47"/>
          <p:cNvSpPr txBox="1"/>
          <p:nvPr>
            <p:ph idx="2" type="title"/>
          </p:nvPr>
        </p:nvSpPr>
        <p:spPr>
          <a:xfrm>
            <a:off x="4756820" y="3135898"/>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1298" name="Google Shape;1298;p47"/>
          <p:cNvSpPr txBox="1"/>
          <p:nvPr>
            <p:ph idx="3" type="subTitle"/>
          </p:nvPr>
        </p:nvSpPr>
        <p:spPr>
          <a:xfrm>
            <a:off x="5671207" y="3409575"/>
            <a:ext cx="25137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Limitations, verification</a:t>
            </a:r>
            <a:endParaRPr/>
          </a:p>
        </p:txBody>
      </p:sp>
      <p:sp>
        <p:nvSpPr>
          <p:cNvPr id="1299" name="Google Shape;1299;p47"/>
          <p:cNvSpPr txBox="1"/>
          <p:nvPr>
            <p:ph idx="9" type="subTitle"/>
          </p:nvPr>
        </p:nvSpPr>
        <p:spPr>
          <a:xfrm>
            <a:off x="5671234" y="3058450"/>
            <a:ext cx="2571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Closing Remarks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0" name="Shape 1550"/>
        <p:cNvGrpSpPr/>
        <p:nvPr/>
      </p:nvGrpSpPr>
      <p:grpSpPr>
        <a:xfrm>
          <a:off x="0" y="0"/>
          <a:ext cx="0" cy="0"/>
          <a:chOff x="0" y="0"/>
          <a:chExt cx="0" cy="0"/>
        </a:xfrm>
      </p:grpSpPr>
      <p:sp>
        <p:nvSpPr>
          <p:cNvPr id="1551" name="Google Shape;1551;p65"/>
          <p:cNvSpPr txBox="1"/>
          <p:nvPr>
            <p:ph idx="1" type="subTitle"/>
          </p:nvPr>
        </p:nvSpPr>
        <p:spPr>
          <a:xfrm>
            <a:off x="1140900" y="1990825"/>
            <a:ext cx="34941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Solution for Verifiability</a:t>
            </a:r>
            <a:r>
              <a:rPr lang="en"/>
              <a:t>:</a:t>
            </a:r>
            <a:endParaRPr/>
          </a:p>
          <a:p>
            <a:pPr indent="-317500" lvl="0" marL="457200" rtl="0" algn="l">
              <a:spcBef>
                <a:spcPts val="0"/>
              </a:spcBef>
              <a:spcAft>
                <a:spcPts val="0"/>
              </a:spcAft>
              <a:buSzPts val="1400"/>
              <a:buChar char="●"/>
            </a:pPr>
            <a:r>
              <a:rPr lang="en"/>
              <a:t>Several iterations of Lee asking gemini for:</a:t>
            </a:r>
            <a:endParaRPr/>
          </a:p>
          <a:p>
            <a:pPr indent="-317500" lvl="1" marL="685800" rtl="0" algn="l">
              <a:spcBef>
                <a:spcPts val="0"/>
              </a:spcBef>
              <a:spcAft>
                <a:spcPts val="0"/>
              </a:spcAft>
              <a:buSzPts val="1400"/>
              <a:buChar char="○"/>
            </a:pPr>
            <a:r>
              <a:rPr lang="en"/>
              <a:t>sources behind each step </a:t>
            </a:r>
            <a:endParaRPr/>
          </a:p>
          <a:p>
            <a:pPr indent="-317500" lvl="1" marL="685800" rtl="0" algn="l">
              <a:spcBef>
                <a:spcPts val="0"/>
              </a:spcBef>
              <a:spcAft>
                <a:spcPts val="0"/>
              </a:spcAft>
              <a:buSzPts val="1400"/>
              <a:buChar char="○"/>
            </a:pPr>
            <a:r>
              <a:rPr lang="en"/>
              <a:t>manually </a:t>
            </a:r>
            <a:r>
              <a:rPr lang="en"/>
              <a:t>searching</a:t>
            </a:r>
            <a:r>
              <a:rPr lang="en"/>
              <a:t> each reference himself.</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t>Final </a:t>
            </a:r>
            <a:r>
              <a:rPr lang="en"/>
              <a:t>approximation</a:t>
            </a:r>
            <a:r>
              <a:rPr lang="en"/>
              <a:t> LB:</a:t>
            </a:r>
            <a:endParaRPr/>
          </a:p>
        </p:txBody>
      </p:sp>
      <p:sp>
        <p:nvSpPr>
          <p:cNvPr id="1552" name="Google Shape;1552;p65"/>
          <p:cNvSpPr txBox="1"/>
          <p:nvPr>
            <p:ph idx="2" type="subTitle"/>
          </p:nvPr>
        </p:nvSpPr>
        <p:spPr>
          <a:xfrm>
            <a:off x="4746300" y="1990825"/>
            <a:ext cx="3256800" cy="272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Final Result</a:t>
            </a:r>
            <a:endParaRPr/>
          </a:p>
          <a:p>
            <a:pPr indent="-317500" lvl="0" marL="457200" rtl="0" algn="l">
              <a:spcBef>
                <a:spcPts val="0"/>
              </a:spcBef>
              <a:spcAft>
                <a:spcPts val="0"/>
              </a:spcAft>
              <a:buSzPts val="1400"/>
              <a:buChar char="●"/>
            </a:pPr>
            <a:r>
              <a:rPr lang="en"/>
              <a:t>Proof with justified steps.</a:t>
            </a:r>
            <a:endParaRPr/>
          </a:p>
          <a:p>
            <a:pPr indent="-317500" lvl="0" marL="457200" rtl="0" algn="l">
              <a:spcBef>
                <a:spcPts val="0"/>
              </a:spcBef>
              <a:spcAft>
                <a:spcPts val="0"/>
              </a:spcAft>
              <a:buSzPts val="1400"/>
              <a:buChar char="●"/>
            </a:pPr>
            <a:r>
              <a:rPr lang="en"/>
              <a:t>Understandable for Lee (only an undergrad course in the subject +20 years ago)!</a:t>
            </a:r>
            <a:endParaRPr/>
          </a:p>
        </p:txBody>
      </p:sp>
      <p:sp>
        <p:nvSpPr>
          <p:cNvPr id="1553" name="Google Shape;1553;p6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Verifiability Solution</a:t>
            </a:r>
            <a:endParaRPr/>
          </a:p>
        </p:txBody>
      </p:sp>
      <p:pic>
        <p:nvPicPr>
          <p:cNvPr id="1554" name="Google Shape;1554;p65" title="Screenshot 2026-02-23 at 12.43.52 PM.png"/>
          <p:cNvPicPr preferRelativeResize="0"/>
          <p:nvPr/>
        </p:nvPicPr>
        <p:blipFill>
          <a:blip r:embed="rId3">
            <a:alphaModFix/>
          </a:blip>
          <a:stretch>
            <a:fillRect/>
          </a:stretch>
        </p:blipFill>
        <p:spPr>
          <a:xfrm>
            <a:off x="1676500" y="3896726"/>
            <a:ext cx="1961150" cy="3688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8" name="Shape 1558"/>
        <p:cNvGrpSpPr/>
        <p:nvPr/>
      </p:nvGrpSpPr>
      <p:grpSpPr>
        <a:xfrm>
          <a:off x="0" y="0"/>
          <a:ext cx="0" cy="0"/>
          <a:chOff x="0" y="0"/>
          <a:chExt cx="0" cy="0"/>
        </a:xfrm>
      </p:grpSpPr>
      <p:pic>
        <p:nvPicPr>
          <p:cNvPr id="1559" name="Google Shape;1559;p66" title="Screenshot 2026-02-26 at 3.04.03 PM.png"/>
          <p:cNvPicPr preferRelativeResize="0"/>
          <p:nvPr/>
        </p:nvPicPr>
        <p:blipFill>
          <a:blip r:embed="rId3">
            <a:alphaModFix/>
          </a:blip>
          <a:stretch>
            <a:fillRect/>
          </a:stretch>
        </p:blipFill>
        <p:spPr>
          <a:xfrm>
            <a:off x="1110675" y="431088"/>
            <a:ext cx="6580431" cy="4281326"/>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3" name="Shape 1563"/>
        <p:cNvGrpSpPr/>
        <p:nvPr/>
      </p:nvGrpSpPr>
      <p:grpSpPr>
        <a:xfrm>
          <a:off x="0" y="0"/>
          <a:ext cx="0" cy="0"/>
          <a:chOff x="0" y="0"/>
          <a:chExt cx="0" cy="0"/>
        </a:xfrm>
      </p:grpSpPr>
      <p:pic>
        <p:nvPicPr>
          <p:cNvPr id="1564" name="Google Shape;1564;p67" title="Screenshot 2026-02-26 at 3.07.18 PM.png"/>
          <p:cNvPicPr preferRelativeResize="0"/>
          <p:nvPr/>
        </p:nvPicPr>
        <p:blipFill rotWithShape="1">
          <a:blip r:embed="rId3">
            <a:alphaModFix/>
          </a:blip>
          <a:srcRect b="2913" l="0" r="0" t="0"/>
          <a:stretch/>
        </p:blipFill>
        <p:spPr>
          <a:xfrm>
            <a:off x="1853850" y="220850"/>
            <a:ext cx="5196902" cy="4560848"/>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8" name="Shape 1568"/>
        <p:cNvGrpSpPr/>
        <p:nvPr/>
      </p:nvGrpSpPr>
      <p:grpSpPr>
        <a:xfrm>
          <a:off x="0" y="0"/>
          <a:ext cx="0" cy="0"/>
          <a:chOff x="0" y="0"/>
          <a:chExt cx="0" cy="0"/>
        </a:xfrm>
      </p:grpSpPr>
      <p:sp>
        <p:nvSpPr>
          <p:cNvPr id="1569" name="Google Shape;1569;p68"/>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Thoughts and Lessons</a:t>
            </a:r>
            <a:endParaRPr/>
          </a:p>
        </p:txBody>
      </p:sp>
      <p:sp>
        <p:nvSpPr>
          <p:cNvPr id="1570" name="Google Shape;1570;p68"/>
          <p:cNvSpPr txBox="1"/>
          <p:nvPr>
            <p:ph idx="1" type="body"/>
          </p:nvPr>
        </p:nvSpPr>
        <p:spPr>
          <a:xfrm>
            <a:off x="872100" y="1796825"/>
            <a:ext cx="5028000" cy="2516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Lee </a:t>
            </a:r>
            <a:r>
              <a:rPr lang="en"/>
              <a:t>provided the theorem.</a:t>
            </a:r>
            <a:endParaRPr/>
          </a:p>
          <a:p>
            <a:pPr indent="-317500" lvl="0" marL="457200" rtl="0" algn="l">
              <a:spcBef>
                <a:spcPts val="0"/>
              </a:spcBef>
              <a:spcAft>
                <a:spcPts val="0"/>
              </a:spcAft>
              <a:buSzPts val="1400"/>
              <a:buChar char="●"/>
            </a:pPr>
            <a:r>
              <a:rPr lang="en"/>
              <a:t>Required </a:t>
            </a:r>
            <a:r>
              <a:rPr lang="en"/>
              <a:t>active</a:t>
            </a:r>
            <a:r>
              <a:rPr lang="en"/>
              <a:t> human participation.</a:t>
            </a:r>
            <a:endParaRPr/>
          </a:p>
          <a:p>
            <a:pPr indent="-317500" lvl="0" marL="457200" rtl="0" algn="l">
              <a:spcBef>
                <a:spcPts val="0"/>
              </a:spcBef>
              <a:spcAft>
                <a:spcPts val="0"/>
              </a:spcAft>
              <a:buSzPts val="1400"/>
              <a:buChar char="●"/>
            </a:pPr>
            <a:r>
              <a:rPr lang="en"/>
              <a:t>Gemini came up with the base method for the proof unprompted and was a key component of the completion of the paper.</a:t>
            </a:r>
            <a:endParaRPr/>
          </a:p>
          <a:p>
            <a:pPr indent="-317500" lvl="0" marL="457200" rtl="0" algn="l">
              <a:spcBef>
                <a:spcPts val="0"/>
              </a:spcBef>
              <a:spcAft>
                <a:spcPts val="0"/>
              </a:spcAft>
              <a:buSzPts val="1400"/>
              <a:buChar char="●"/>
            </a:pPr>
            <a:r>
              <a:rPr lang="en"/>
              <a:t>The case study supports “beliefs that large language models can help researchers in areas where they are not experts” - Lee.</a:t>
            </a:r>
            <a:endParaRPr/>
          </a:p>
          <a:p>
            <a:pPr indent="0" lvl="0" marL="0" rtl="0" algn="l">
              <a:spcBef>
                <a:spcPts val="0"/>
              </a:spcBef>
              <a:spcAft>
                <a:spcPts val="0"/>
              </a:spcAft>
              <a:buNone/>
            </a:pPr>
            <a:r>
              <a:t/>
            </a:r>
            <a:endParaRPr/>
          </a:p>
        </p:txBody>
      </p:sp>
      <p:grpSp>
        <p:nvGrpSpPr>
          <p:cNvPr id="1571" name="Google Shape;1571;p68"/>
          <p:cNvGrpSpPr/>
          <p:nvPr/>
        </p:nvGrpSpPr>
        <p:grpSpPr>
          <a:xfrm flipH="1">
            <a:off x="7035127" y="1713504"/>
            <a:ext cx="2791286" cy="2599651"/>
            <a:chOff x="-1466486" y="2736279"/>
            <a:chExt cx="2791286" cy="2599651"/>
          </a:xfrm>
        </p:grpSpPr>
        <p:sp>
          <p:nvSpPr>
            <p:cNvPr id="1572" name="Google Shape;1572;p68"/>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3" name="Google Shape;1573;p68"/>
            <p:cNvGrpSpPr/>
            <p:nvPr/>
          </p:nvGrpSpPr>
          <p:grpSpPr>
            <a:xfrm>
              <a:off x="713226" y="3730956"/>
              <a:ext cx="611574" cy="610281"/>
              <a:chOff x="4496550" y="2819475"/>
              <a:chExt cx="366300" cy="365525"/>
            </a:xfrm>
          </p:grpSpPr>
          <p:sp>
            <p:nvSpPr>
              <p:cNvPr id="1574" name="Google Shape;1574;p68"/>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8"/>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9" name="Shape 1579"/>
        <p:cNvGrpSpPr/>
        <p:nvPr/>
      </p:nvGrpSpPr>
      <p:grpSpPr>
        <a:xfrm>
          <a:off x="0" y="0"/>
          <a:ext cx="0" cy="0"/>
          <a:chOff x="0" y="0"/>
          <a:chExt cx="0" cy="0"/>
        </a:xfrm>
      </p:grpSpPr>
      <p:sp>
        <p:nvSpPr>
          <p:cNvPr id="1580" name="Google Shape;1580;p69"/>
          <p:cNvSpPr txBox="1"/>
          <p:nvPr>
            <p:ph type="title"/>
          </p:nvPr>
        </p:nvSpPr>
        <p:spPr>
          <a:xfrm>
            <a:off x="1528950" y="1436400"/>
            <a:ext cx="6086100" cy="22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“Vibe-coding” a Paper</a:t>
            </a:r>
            <a:endParaRPr/>
          </a:p>
          <a:p>
            <a:pPr indent="0" lvl="0" marL="0" rtl="0" algn="ctr">
              <a:spcBef>
                <a:spcPts val="0"/>
              </a:spcBef>
              <a:spcAft>
                <a:spcPts val="0"/>
              </a:spcAft>
              <a:buNone/>
            </a:pPr>
            <a:r>
              <a:rPr lang="en" sz="3000"/>
              <a:t>Complexity </a:t>
            </a:r>
            <a:r>
              <a:rPr lang="en" sz="3000"/>
              <a:t>Theory</a:t>
            </a:r>
            <a:endParaRPr sz="30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4" name="Shape 1584"/>
        <p:cNvGrpSpPr/>
        <p:nvPr/>
      </p:nvGrpSpPr>
      <p:grpSpPr>
        <a:xfrm>
          <a:off x="0" y="0"/>
          <a:ext cx="0" cy="0"/>
          <a:chOff x="0" y="0"/>
          <a:chExt cx="0" cy="0"/>
        </a:xfrm>
      </p:grpSpPr>
      <p:sp>
        <p:nvSpPr>
          <p:cNvPr id="1585" name="Google Shape;1585;p70"/>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Experiment Narrative</a:t>
            </a:r>
            <a:endParaRPr/>
          </a:p>
        </p:txBody>
      </p:sp>
      <p:sp>
        <p:nvSpPr>
          <p:cNvPr id="1586" name="Google Shape;1586;p70"/>
          <p:cNvSpPr txBox="1"/>
          <p:nvPr>
            <p:ph idx="1" type="body"/>
          </p:nvPr>
        </p:nvSpPr>
        <p:spPr>
          <a:xfrm>
            <a:off x="872100" y="1796825"/>
            <a:ext cx="4713300" cy="21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Lance Fortnow heard a talk about how AI may lead to mass-production of mediocre papers. But he saw it as an </a:t>
            </a:r>
            <a:r>
              <a:rPr lang="en"/>
              <a:t>opportunity</a:t>
            </a:r>
            <a:r>
              <a:rPr lang="en"/>
              <a:t> to get research out there that otherwise wouldn’t have seen the light of day. </a:t>
            </a:r>
            <a:endParaRPr/>
          </a:p>
          <a:p>
            <a:pPr indent="-317500" lvl="0" marL="457200" rtl="0" algn="l">
              <a:spcBef>
                <a:spcPts val="1000"/>
              </a:spcBef>
              <a:spcAft>
                <a:spcPts val="0"/>
              </a:spcAft>
              <a:buSzPts val="1400"/>
              <a:buChar char="●"/>
            </a:pPr>
            <a:r>
              <a:rPr lang="en"/>
              <a:t>Topic: search vs. decision in the SP2 complexity class</a:t>
            </a:r>
            <a:endParaRPr/>
          </a:p>
          <a:p>
            <a:pPr indent="-317500" lvl="0" marL="457200" rtl="0" algn="l">
              <a:spcBef>
                <a:spcPts val="0"/>
              </a:spcBef>
              <a:spcAft>
                <a:spcPts val="0"/>
              </a:spcAft>
              <a:buSzPts val="1400"/>
              <a:buChar char="●"/>
            </a:pPr>
            <a:r>
              <a:rPr lang="en"/>
              <a:t>Used Google Antigravity IDE with Gemini 3 Pro, direct edits to .tex file. </a:t>
            </a:r>
            <a:endParaRPr/>
          </a:p>
        </p:txBody>
      </p:sp>
      <p:grpSp>
        <p:nvGrpSpPr>
          <p:cNvPr id="1587" name="Google Shape;1587;p70"/>
          <p:cNvGrpSpPr/>
          <p:nvPr/>
        </p:nvGrpSpPr>
        <p:grpSpPr>
          <a:xfrm flipH="1">
            <a:off x="7035127" y="1713504"/>
            <a:ext cx="2791286" cy="2599651"/>
            <a:chOff x="-1466486" y="2736279"/>
            <a:chExt cx="2791286" cy="2599651"/>
          </a:xfrm>
        </p:grpSpPr>
        <p:sp>
          <p:nvSpPr>
            <p:cNvPr id="1588" name="Google Shape;1588;p70"/>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9" name="Google Shape;1589;p70"/>
            <p:cNvGrpSpPr/>
            <p:nvPr/>
          </p:nvGrpSpPr>
          <p:grpSpPr>
            <a:xfrm>
              <a:off x="713226" y="3730956"/>
              <a:ext cx="611574" cy="610281"/>
              <a:chOff x="4496550" y="2819475"/>
              <a:chExt cx="366300" cy="365525"/>
            </a:xfrm>
          </p:grpSpPr>
          <p:sp>
            <p:nvSpPr>
              <p:cNvPr id="1590" name="Google Shape;1590;p70"/>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0"/>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5" name="Shape 1595"/>
        <p:cNvGrpSpPr/>
        <p:nvPr/>
      </p:nvGrpSpPr>
      <p:grpSpPr>
        <a:xfrm>
          <a:off x="0" y="0"/>
          <a:ext cx="0" cy="0"/>
          <a:chOff x="0" y="0"/>
          <a:chExt cx="0" cy="0"/>
        </a:xfrm>
      </p:grpSpPr>
      <p:pic>
        <p:nvPicPr>
          <p:cNvPr id="1596" name="Google Shape;1596;p71"/>
          <p:cNvPicPr preferRelativeResize="0"/>
          <p:nvPr/>
        </p:nvPicPr>
        <p:blipFill>
          <a:blip r:embed="rId3">
            <a:alphaModFix/>
          </a:blip>
          <a:stretch>
            <a:fillRect/>
          </a:stretch>
        </p:blipFill>
        <p:spPr>
          <a:xfrm>
            <a:off x="872100" y="1218026"/>
            <a:ext cx="5932614" cy="3273151"/>
          </a:xfrm>
          <a:prstGeom prst="rect">
            <a:avLst/>
          </a:prstGeom>
          <a:noFill/>
          <a:ln>
            <a:noFill/>
          </a:ln>
        </p:spPr>
      </p:pic>
      <p:sp>
        <p:nvSpPr>
          <p:cNvPr id="1597" name="Google Shape;1597;p7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Background</a:t>
            </a:r>
            <a:endParaRPr/>
          </a:p>
        </p:txBody>
      </p:sp>
      <p:sp>
        <p:nvSpPr>
          <p:cNvPr id="1598" name="Google Shape;1598;p71"/>
          <p:cNvSpPr txBox="1"/>
          <p:nvPr>
            <p:ph idx="1" type="body"/>
          </p:nvPr>
        </p:nvSpPr>
        <p:spPr>
          <a:xfrm>
            <a:off x="6804725" y="1541275"/>
            <a:ext cx="1977000" cy="21282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Char char="●"/>
            </a:pPr>
            <a:r>
              <a:rPr lang="en" sz="1300"/>
              <a:t>Rows are ALL possible proofs</a:t>
            </a:r>
            <a:endParaRPr sz="1300"/>
          </a:p>
          <a:p>
            <a:pPr indent="-311150" lvl="0" marL="457200" rtl="0" algn="l">
              <a:spcBef>
                <a:spcPts val="0"/>
              </a:spcBef>
              <a:spcAft>
                <a:spcPts val="0"/>
              </a:spcAft>
              <a:buSzPts val="1300"/>
              <a:buChar char="●"/>
            </a:pPr>
            <a:r>
              <a:rPr lang="en" sz="1300"/>
              <a:t>Columns are ALL possible counter-proofs</a:t>
            </a:r>
            <a:endParaRPr sz="13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2" name="Shape 1602"/>
        <p:cNvGrpSpPr/>
        <p:nvPr/>
      </p:nvGrpSpPr>
      <p:grpSpPr>
        <a:xfrm>
          <a:off x="0" y="0"/>
          <a:ext cx="0" cy="0"/>
          <a:chOff x="0" y="0"/>
          <a:chExt cx="0" cy="0"/>
        </a:xfrm>
      </p:grpSpPr>
      <p:sp>
        <p:nvSpPr>
          <p:cNvPr id="1603" name="Google Shape;1603;p7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Background</a:t>
            </a:r>
            <a:endParaRPr/>
          </a:p>
        </p:txBody>
      </p:sp>
      <p:pic>
        <p:nvPicPr>
          <p:cNvPr id="1604" name="Google Shape;1604;p72"/>
          <p:cNvPicPr preferRelativeResize="0"/>
          <p:nvPr/>
        </p:nvPicPr>
        <p:blipFill>
          <a:blip r:embed="rId3">
            <a:alphaModFix/>
          </a:blip>
          <a:stretch>
            <a:fillRect/>
          </a:stretch>
        </p:blipFill>
        <p:spPr>
          <a:xfrm>
            <a:off x="1532675" y="1210300"/>
            <a:ext cx="5995924" cy="32731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8" name="Shape 1608"/>
        <p:cNvGrpSpPr/>
        <p:nvPr/>
      </p:nvGrpSpPr>
      <p:grpSpPr>
        <a:xfrm>
          <a:off x="0" y="0"/>
          <a:ext cx="0" cy="0"/>
          <a:chOff x="0" y="0"/>
          <a:chExt cx="0" cy="0"/>
        </a:xfrm>
      </p:grpSpPr>
      <p:pic>
        <p:nvPicPr>
          <p:cNvPr id="1609" name="Google Shape;1609;p73"/>
          <p:cNvPicPr preferRelativeResize="0"/>
          <p:nvPr/>
        </p:nvPicPr>
        <p:blipFill>
          <a:blip r:embed="rId3">
            <a:alphaModFix/>
          </a:blip>
          <a:stretch>
            <a:fillRect/>
          </a:stretch>
        </p:blipFill>
        <p:spPr>
          <a:xfrm>
            <a:off x="1532675" y="1210300"/>
            <a:ext cx="5995886" cy="3273150"/>
          </a:xfrm>
          <a:prstGeom prst="rect">
            <a:avLst/>
          </a:prstGeom>
          <a:noFill/>
          <a:ln>
            <a:noFill/>
          </a:ln>
        </p:spPr>
      </p:pic>
      <p:sp>
        <p:nvSpPr>
          <p:cNvPr id="1610" name="Google Shape;1610;p7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Background</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4" name="Shape 1614"/>
        <p:cNvGrpSpPr/>
        <p:nvPr/>
      </p:nvGrpSpPr>
      <p:grpSpPr>
        <a:xfrm>
          <a:off x="0" y="0"/>
          <a:ext cx="0" cy="0"/>
          <a:chOff x="0" y="0"/>
          <a:chExt cx="0" cy="0"/>
        </a:xfrm>
      </p:grpSpPr>
      <p:sp>
        <p:nvSpPr>
          <p:cNvPr id="1615" name="Google Shape;1615;p7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Background</a:t>
            </a:r>
            <a:endParaRPr/>
          </a:p>
        </p:txBody>
      </p:sp>
      <p:sp>
        <p:nvSpPr>
          <p:cNvPr id="1616" name="Google Shape;1616;p74"/>
          <p:cNvSpPr txBox="1"/>
          <p:nvPr>
            <p:ph idx="1" type="subTitle"/>
          </p:nvPr>
        </p:nvSpPr>
        <p:spPr>
          <a:xfrm>
            <a:off x="2545650" y="1704455"/>
            <a:ext cx="4052700" cy="264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t>Either there is a row of all ones or a column of </a:t>
            </a:r>
            <a:r>
              <a:rPr lang="en" sz="2000"/>
              <a:t>zeros</a:t>
            </a:r>
            <a:r>
              <a:rPr lang="en" sz="2000"/>
              <a:t>; cannot have both. </a:t>
            </a:r>
            <a:endParaRPr sz="2000"/>
          </a:p>
          <a:p>
            <a:pPr indent="-355600" lvl="0" marL="457200" rtl="0" algn="l">
              <a:spcBef>
                <a:spcPts val="0"/>
              </a:spcBef>
              <a:spcAft>
                <a:spcPts val="0"/>
              </a:spcAft>
              <a:buSzPts val="2000"/>
              <a:buChar char="●"/>
            </a:pPr>
            <a:r>
              <a:rPr b="1" lang="en" sz="2000"/>
              <a:t>Decision</a:t>
            </a:r>
            <a:r>
              <a:rPr lang="en" sz="2000"/>
              <a:t>: which one of the above holds?</a:t>
            </a:r>
            <a:endParaRPr sz="2000"/>
          </a:p>
          <a:p>
            <a:pPr indent="-355600" lvl="0" marL="457200" rtl="0" algn="l">
              <a:spcBef>
                <a:spcPts val="0"/>
              </a:spcBef>
              <a:spcAft>
                <a:spcPts val="0"/>
              </a:spcAft>
              <a:buSzPts val="2000"/>
              <a:buChar char="●"/>
            </a:pPr>
            <a:r>
              <a:rPr b="1" lang="en" sz="2000"/>
              <a:t>Search</a:t>
            </a:r>
            <a:r>
              <a:rPr lang="en" sz="2000"/>
              <a:t>: where is the corresponding row/column?</a:t>
            </a:r>
            <a:endParaRPr sz="2000"/>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3" name="Shape 1303"/>
        <p:cNvGrpSpPr/>
        <p:nvPr/>
      </p:nvGrpSpPr>
      <p:grpSpPr>
        <a:xfrm>
          <a:off x="0" y="0"/>
          <a:ext cx="0" cy="0"/>
          <a:chOff x="0" y="0"/>
          <a:chExt cx="0" cy="0"/>
        </a:xfrm>
      </p:grpSpPr>
      <p:grpSp>
        <p:nvGrpSpPr>
          <p:cNvPr id="1304" name="Google Shape;1304;p48"/>
          <p:cNvGrpSpPr/>
          <p:nvPr/>
        </p:nvGrpSpPr>
        <p:grpSpPr>
          <a:xfrm>
            <a:off x="-502268" y="1143004"/>
            <a:ext cx="2471175" cy="2747975"/>
            <a:chOff x="7398357" y="-662077"/>
            <a:chExt cx="2471175" cy="2747975"/>
          </a:xfrm>
        </p:grpSpPr>
        <p:sp>
          <p:nvSpPr>
            <p:cNvPr id="1305" name="Google Shape;1305;p48"/>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8"/>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8"/>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8"/>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8"/>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 name="Google Shape;1310;p48"/>
          <p:cNvSpPr/>
          <p:nvPr/>
        </p:nvSpPr>
        <p:spPr>
          <a:xfrm>
            <a:off x="3830600" y="4061525"/>
            <a:ext cx="4599600" cy="1075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sp>
        <p:nvSpPr>
          <p:cNvPr id="1311" name="Google Shape;1311;p48"/>
          <p:cNvSpPr txBox="1"/>
          <p:nvPr>
            <p:ph type="title"/>
          </p:nvPr>
        </p:nvSpPr>
        <p:spPr>
          <a:xfrm>
            <a:off x="3830600" y="2368950"/>
            <a:ext cx="4599600" cy="856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Introduction</a:t>
            </a:r>
            <a:endParaRPr>
              <a:solidFill>
                <a:schemeClr val="accent5"/>
              </a:solidFill>
            </a:endParaRPr>
          </a:p>
        </p:txBody>
      </p:sp>
      <p:sp>
        <p:nvSpPr>
          <p:cNvPr id="1312" name="Google Shape;1312;p48"/>
          <p:cNvSpPr txBox="1"/>
          <p:nvPr>
            <p:ph idx="2" type="title"/>
          </p:nvPr>
        </p:nvSpPr>
        <p:spPr>
          <a:xfrm>
            <a:off x="6554875" y="971663"/>
            <a:ext cx="1875900" cy="1137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1313" name="Google Shape;1313;p48"/>
          <p:cNvSpPr txBox="1"/>
          <p:nvPr>
            <p:ph idx="1" type="subTitle"/>
          </p:nvPr>
        </p:nvSpPr>
        <p:spPr>
          <a:xfrm>
            <a:off x="3830600" y="3219025"/>
            <a:ext cx="4599600" cy="495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Motivation, Gemini Deep Think</a:t>
            </a:r>
            <a:endParaRPr/>
          </a:p>
        </p:txBody>
      </p:sp>
      <p:grpSp>
        <p:nvGrpSpPr>
          <p:cNvPr id="1314" name="Google Shape;1314;p48"/>
          <p:cNvGrpSpPr/>
          <p:nvPr/>
        </p:nvGrpSpPr>
        <p:grpSpPr>
          <a:xfrm>
            <a:off x="1101424" y="3731950"/>
            <a:ext cx="1734954" cy="1734954"/>
            <a:chOff x="6340050" y="754850"/>
            <a:chExt cx="1595800" cy="1595800"/>
          </a:xfrm>
        </p:grpSpPr>
        <p:sp>
          <p:nvSpPr>
            <p:cNvPr id="1315" name="Google Shape;1315;p48"/>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8"/>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8"/>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0" name="Shape 1620"/>
        <p:cNvGrpSpPr/>
        <p:nvPr/>
      </p:nvGrpSpPr>
      <p:grpSpPr>
        <a:xfrm>
          <a:off x="0" y="0"/>
          <a:ext cx="0" cy="0"/>
          <a:chOff x="0" y="0"/>
          <a:chExt cx="0" cy="0"/>
        </a:xfrm>
      </p:grpSpPr>
      <p:sp>
        <p:nvSpPr>
          <p:cNvPr id="1621" name="Google Shape;1621;p75"/>
          <p:cNvSpPr txBox="1"/>
          <p:nvPr>
            <p:ph type="title"/>
          </p:nvPr>
        </p:nvSpPr>
        <p:spPr>
          <a:xfrm>
            <a:off x="1886850" y="1165421"/>
            <a:ext cx="5370300" cy="90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800"/>
              <a:t>Problem Background</a:t>
            </a:r>
            <a:endParaRPr sz="3800"/>
          </a:p>
        </p:txBody>
      </p:sp>
      <p:sp>
        <p:nvSpPr>
          <p:cNvPr id="1622" name="Google Shape;1622;p75"/>
          <p:cNvSpPr txBox="1"/>
          <p:nvPr>
            <p:ph idx="1" type="subTitle"/>
          </p:nvPr>
        </p:nvSpPr>
        <p:spPr>
          <a:xfrm>
            <a:off x="1886850" y="2072309"/>
            <a:ext cx="5370300" cy="19545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SzPts val="1400"/>
              <a:buChar char="●"/>
            </a:pPr>
            <a:r>
              <a:rPr lang="en"/>
              <a:t>It has been shown in </a:t>
            </a:r>
            <a:r>
              <a:rPr lang="en"/>
              <a:t>Cai, J.-Y. (2001) </a:t>
            </a:r>
            <a:r>
              <a:rPr lang="en"/>
              <a:t>that SP2-decision can be solved in polynomial time with a random </a:t>
            </a:r>
            <a:r>
              <a:rPr lang="en"/>
              <a:t>algorithm</a:t>
            </a:r>
            <a:r>
              <a:rPr lang="en"/>
              <a:t>.</a:t>
            </a:r>
            <a:r>
              <a:rPr baseline="30000" lang="en"/>
              <a:t>1</a:t>
            </a:r>
            <a:r>
              <a:rPr lang="en"/>
              <a:t> </a:t>
            </a:r>
            <a:endParaRPr/>
          </a:p>
          <a:p>
            <a:pPr indent="-317500" lvl="0" marL="457200" rtl="0" algn="l">
              <a:spcBef>
                <a:spcPts val="0"/>
              </a:spcBef>
              <a:spcAft>
                <a:spcPts val="0"/>
              </a:spcAft>
              <a:buSzPts val="1400"/>
              <a:buChar char="●"/>
            </a:pPr>
            <a:r>
              <a:rPr lang="en"/>
              <a:t>This paper aimed to argue that SP2-search is approximately NP.</a:t>
            </a:r>
            <a:r>
              <a:rPr baseline="30000" lang="en"/>
              <a:t>2</a:t>
            </a:r>
            <a:r>
              <a:rPr lang="en"/>
              <a:t> </a:t>
            </a:r>
            <a:endParaRPr/>
          </a:p>
          <a:p>
            <a:pPr indent="-317500" lvl="0" marL="457200" rtl="0" algn="l">
              <a:spcBef>
                <a:spcPts val="0"/>
              </a:spcBef>
              <a:spcAft>
                <a:spcPts val="0"/>
              </a:spcAft>
              <a:buSzPts val="1400"/>
              <a:buChar char="●"/>
            </a:pPr>
            <a:r>
              <a:rPr lang="en"/>
              <a:t>This is important because it </a:t>
            </a:r>
            <a:r>
              <a:rPr lang="en"/>
              <a:t>rigorously specifies</a:t>
            </a:r>
            <a:r>
              <a:rPr lang="en"/>
              <a:t> the difference in </a:t>
            </a:r>
            <a:r>
              <a:rPr lang="en"/>
              <a:t>difficulty!</a:t>
            </a:r>
            <a:endParaRPr/>
          </a:p>
        </p:txBody>
      </p:sp>
      <p:grpSp>
        <p:nvGrpSpPr>
          <p:cNvPr id="1623" name="Google Shape;1623;p75"/>
          <p:cNvGrpSpPr/>
          <p:nvPr/>
        </p:nvGrpSpPr>
        <p:grpSpPr>
          <a:xfrm>
            <a:off x="-502268" y="-486721"/>
            <a:ext cx="2471175" cy="2747975"/>
            <a:chOff x="7398357" y="-662077"/>
            <a:chExt cx="2471175" cy="2747975"/>
          </a:xfrm>
        </p:grpSpPr>
        <p:sp>
          <p:nvSpPr>
            <p:cNvPr id="1624" name="Google Shape;1624;p75"/>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5"/>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5"/>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5"/>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5"/>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75"/>
          <p:cNvGrpSpPr/>
          <p:nvPr/>
        </p:nvGrpSpPr>
        <p:grpSpPr>
          <a:xfrm>
            <a:off x="7598602" y="3"/>
            <a:ext cx="1664331" cy="1664331"/>
            <a:chOff x="3901550" y="2223725"/>
            <a:chExt cx="1557050" cy="1557050"/>
          </a:xfrm>
        </p:grpSpPr>
        <p:sp>
          <p:nvSpPr>
            <p:cNvPr id="1630" name="Google Shape;1630;p75"/>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5"/>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5"/>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5"/>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5"/>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 name="Google Shape;1635;p75"/>
          <p:cNvSpPr txBox="1"/>
          <p:nvPr>
            <p:ph idx="1" type="subTitle"/>
          </p:nvPr>
        </p:nvSpPr>
        <p:spPr>
          <a:xfrm>
            <a:off x="0" y="4375500"/>
            <a:ext cx="3097500" cy="768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000"/>
              <a:t>1. If you’re interested the exact complexity class is Zero </a:t>
            </a:r>
            <a:r>
              <a:rPr lang="en" sz="1000"/>
              <a:t>Probabilistic</a:t>
            </a:r>
            <a:r>
              <a:rPr lang="en" sz="1000"/>
              <a:t> Polynomial time (ZPP)</a:t>
            </a:r>
            <a:endParaRPr sz="1000"/>
          </a:p>
          <a:p>
            <a:pPr indent="0" lvl="0" marL="0" rtl="0" algn="l">
              <a:spcBef>
                <a:spcPts val="0"/>
              </a:spcBef>
              <a:spcAft>
                <a:spcPts val="0"/>
              </a:spcAft>
              <a:buNone/>
            </a:pPr>
            <a:r>
              <a:rPr lang="en" sz="1000"/>
              <a:t>2. Similarly, the exact complexity class is Total Function Nondeterministic Polynomial time (TFNP)</a:t>
            </a:r>
            <a:endParaRPr sz="1000"/>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9" name="Shape 1639"/>
        <p:cNvGrpSpPr/>
        <p:nvPr/>
      </p:nvGrpSpPr>
      <p:grpSpPr>
        <a:xfrm>
          <a:off x="0" y="0"/>
          <a:ext cx="0" cy="0"/>
          <a:chOff x="0" y="0"/>
          <a:chExt cx="0" cy="0"/>
        </a:xfrm>
      </p:grpSpPr>
      <p:pic>
        <p:nvPicPr>
          <p:cNvPr id="1640" name="Google Shape;1640;p76"/>
          <p:cNvPicPr preferRelativeResize="0"/>
          <p:nvPr/>
        </p:nvPicPr>
        <p:blipFill>
          <a:blip r:embed="rId3">
            <a:alphaModFix/>
          </a:blip>
          <a:stretch>
            <a:fillRect/>
          </a:stretch>
        </p:blipFill>
        <p:spPr>
          <a:xfrm>
            <a:off x="1396488" y="539500"/>
            <a:ext cx="6351023" cy="43708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4" name="Shape 1644"/>
        <p:cNvGrpSpPr/>
        <p:nvPr/>
      </p:nvGrpSpPr>
      <p:grpSpPr>
        <a:xfrm>
          <a:off x="0" y="0"/>
          <a:ext cx="0" cy="0"/>
          <a:chOff x="0" y="0"/>
          <a:chExt cx="0" cy="0"/>
        </a:xfrm>
      </p:grpSpPr>
      <p:pic>
        <p:nvPicPr>
          <p:cNvPr id="1645" name="Google Shape;1645;p77"/>
          <p:cNvPicPr preferRelativeResize="0"/>
          <p:nvPr/>
        </p:nvPicPr>
        <p:blipFill>
          <a:blip r:embed="rId3">
            <a:alphaModFix/>
          </a:blip>
          <a:stretch>
            <a:fillRect/>
          </a:stretch>
        </p:blipFill>
        <p:spPr>
          <a:xfrm>
            <a:off x="1343904" y="465500"/>
            <a:ext cx="4650326" cy="2089625"/>
          </a:xfrm>
          <a:prstGeom prst="rect">
            <a:avLst/>
          </a:prstGeom>
          <a:noFill/>
          <a:ln>
            <a:noFill/>
          </a:ln>
        </p:spPr>
      </p:pic>
      <p:pic>
        <p:nvPicPr>
          <p:cNvPr id="1646" name="Google Shape;1646;p77"/>
          <p:cNvPicPr preferRelativeResize="0"/>
          <p:nvPr/>
        </p:nvPicPr>
        <p:blipFill>
          <a:blip r:embed="rId4">
            <a:alphaModFix/>
          </a:blip>
          <a:stretch>
            <a:fillRect/>
          </a:stretch>
        </p:blipFill>
        <p:spPr>
          <a:xfrm>
            <a:off x="1343917" y="2555128"/>
            <a:ext cx="4650323" cy="2477023"/>
          </a:xfrm>
          <a:prstGeom prst="rect">
            <a:avLst/>
          </a:prstGeom>
          <a:noFill/>
          <a:ln>
            <a:noFill/>
          </a:ln>
        </p:spPr>
      </p:pic>
      <p:sp>
        <p:nvSpPr>
          <p:cNvPr id="1647" name="Google Shape;1647;p77"/>
          <p:cNvSpPr txBox="1"/>
          <p:nvPr>
            <p:ph idx="1" type="subTitle"/>
          </p:nvPr>
        </p:nvSpPr>
        <p:spPr>
          <a:xfrm>
            <a:off x="6253150" y="1618800"/>
            <a:ext cx="22176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“I had expected to have to walk through the proof with the IDE, but it came up with the proof on its own. That surprised me. It isn’t a technically difficult theorem but it has never been written up before.”</a:t>
            </a:r>
            <a:endParaRPr sz="12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1" name="Shape 1651"/>
        <p:cNvGrpSpPr/>
        <p:nvPr/>
      </p:nvGrpSpPr>
      <p:grpSpPr>
        <a:xfrm>
          <a:off x="0" y="0"/>
          <a:ext cx="0" cy="0"/>
          <a:chOff x="0" y="0"/>
          <a:chExt cx="0" cy="0"/>
        </a:xfrm>
      </p:grpSpPr>
      <p:pic>
        <p:nvPicPr>
          <p:cNvPr id="1652" name="Google Shape;1652;p78"/>
          <p:cNvPicPr preferRelativeResize="0"/>
          <p:nvPr/>
        </p:nvPicPr>
        <p:blipFill>
          <a:blip r:embed="rId3">
            <a:alphaModFix/>
          </a:blip>
          <a:stretch>
            <a:fillRect/>
          </a:stretch>
        </p:blipFill>
        <p:spPr>
          <a:xfrm>
            <a:off x="1950838" y="360675"/>
            <a:ext cx="5242321" cy="1245640"/>
          </a:xfrm>
          <a:prstGeom prst="rect">
            <a:avLst/>
          </a:prstGeom>
          <a:noFill/>
          <a:ln>
            <a:noFill/>
          </a:ln>
        </p:spPr>
      </p:pic>
      <p:pic>
        <p:nvPicPr>
          <p:cNvPr id="1653" name="Google Shape;1653;p78"/>
          <p:cNvPicPr preferRelativeResize="0"/>
          <p:nvPr/>
        </p:nvPicPr>
        <p:blipFill>
          <a:blip r:embed="rId4">
            <a:alphaModFix/>
          </a:blip>
          <a:stretch>
            <a:fillRect/>
          </a:stretch>
        </p:blipFill>
        <p:spPr>
          <a:xfrm>
            <a:off x="1950838" y="1606320"/>
            <a:ext cx="5242326" cy="3435849"/>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7" name="Shape 1657"/>
        <p:cNvGrpSpPr/>
        <p:nvPr/>
      </p:nvGrpSpPr>
      <p:grpSpPr>
        <a:xfrm>
          <a:off x="0" y="0"/>
          <a:ext cx="0" cy="0"/>
          <a:chOff x="0" y="0"/>
          <a:chExt cx="0" cy="0"/>
        </a:xfrm>
      </p:grpSpPr>
      <p:sp>
        <p:nvSpPr>
          <p:cNvPr id="1658" name="Google Shape;1658;p7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Thoughts and Lessons</a:t>
            </a:r>
            <a:endParaRPr/>
          </a:p>
        </p:txBody>
      </p:sp>
      <p:sp>
        <p:nvSpPr>
          <p:cNvPr id="1659" name="Google Shape;1659;p79"/>
          <p:cNvSpPr txBox="1"/>
          <p:nvPr>
            <p:ph idx="1" type="body"/>
          </p:nvPr>
        </p:nvSpPr>
        <p:spPr>
          <a:xfrm>
            <a:off x="872100" y="1796825"/>
            <a:ext cx="5028000" cy="25164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Eight prompts total, not including instructions to compile</a:t>
            </a:r>
            <a:endParaRPr/>
          </a:p>
          <a:p>
            <a:pPr indent="-317500" lvl="0" marL="457200" rtl="0" algn="l">
              <a:spcBef>
                <a:spcPts val="0"/>
              </a:spcBef>
              <a:spcAft>
                <a:spcPts val="0"/>
              </a:spcAft>
              <a:buSzPts val="1400"/>
              <a:buChar char="●"/>
            </a:pPr>
            <a:r>
              <a:rPr lang="en"/>
              <a:t>Lance said that it </a:t>
            </a:r>
            <a:r>
              <a:rPr lang="en"/>
              <a:t>felt</a:t>
            </a:r>
            <a:r>
              <a:rPr lang="en"/>
              <a:t> “like I cheated somehow. I felt a similar way when I first used LATEX in the 1980s”</a:t>
            </a:r>
            <a:endParaRPr/>
          </a:p>
          <a:p>
            <a:pPr indent="-317500" lvl="0" marL="457200" rtl="0" algn="l">
              <a:spcBef>
                <a:spcPts val="0"/>
              </a:spcBef>
              <a:spcAft>
                <a:spcPts val="0"/>
              </a:spcAft>
              <a:buSzPts val="1400"/>
              <a:buChar char="●"/>
            </a:pPr>
            <a:r>
              <a:rPr lang="en"/>
              <a:t>He said the experience felt like guiding a graduate student through their first research papers; iterative suggestions </a:t>
            </a:r>
            <a:endParaRPr/>
          </a:p>
          <a:p>
            <a:pPr indent="-317500" lvl="0" marL="457200" rtl="0" algn="l">
              <a:spcBef>
                <a:spcPts val="0"/>
              </a:spcBef>
              <a:spcAft>
                <a:spcPts val="0"/>
              </a:spcAft>
              <a:buSzPts val="1400"/>
              <a:buChar char="●"/>
            </a:pPr>
            <a:r>
              <a:rPr lang="en"/>
              <a:t>Highlighted the importance of creating a plan first</a:t>
            </a:r>
            <a:endParaRPr/>
          </a:p>
          <a:p>
            <a:pPr indent="-317500" lvl="0" marL="457200" rtl="0" algn="l">
              <a:spcBef>
                <a:spcPts val="0"/>
              </a:spcBef>
              <a:spcAft>
                <a:spcPts val="0"/>
              </a:spcAft>
              <a:buSzPts val="1400"/>
              <a:buChar char="●"/>
            </a:pPr>
            <a:r>
              <a:rPr lang="en"/>
              <a:t>Author provided the theorem</a:t>
            </a:r>
            <a:endParaRPr/>
          </a:p>
          <a:p>
            <a:pPr indent="0" lvl="0" marL="0" rtl="0" algn="l">
              <a:spcBef>
                <a:spcPts val="0"/>
              </a:spcBef>
              <a:spcAft>
                <a:spcPts val="0"/>
              </a:spcAft>
              <a:buNone/>
            </a:pPr>
            <a:r>
              <a:t/>
            </a:r>
            <a:endParaRPr/>
          </a:p>
        </p:txBody>
      </p:sp>
      <p:grpSp>
        <p:nvGrpSpPr>
          <p:cNvPr id="1660" name="Google Shape;1660;p79"/>
          <p:cNvGrpSpPr/>
          <p:nvPr/>
        </p:nvGrpSpPr>
        <p:grpSpPr>
          <a:xfrm flipH="1">
            <a:off x="7035127" y="1713504"/>
            <a:ext cx="2791286" cy="2599651"/>
            <a:chOff x="-1466486" y="2736279"/>
            <a:chExt cx="2791286" cy="2599651"/>
          </a:xfrm>
        </p:grpSpPr>
        <p:sp>
          <p:nvSpPr>
            <p:cNvPr id="1661" name="Google Shape;1661;p79"/>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 name="Google Shape;1662;p79"/>
            <p:cNvGrpSpPr/>
            <p:nvPr/>
          </p:nvGrpSpPr>
          <p:grpSpPr>
            <a:xfrm>
              <a:off x="713226" y="3730956"/>
              <a:ext cx="611574" cy="610281"/>
              <a:chOff x="4496550" y="2819475"/>
              <a:chExt cx="366300" cy="365525"/>
            </a:xfrm>
          </p:grpSpPr>
          <p:sp>
            <p:nvSpPr>
              <p:cNvPr id="1663" name="Google Shape;1663;p79"/>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9"/>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8" name="Shape 1668"/>
        <p:cNvGrpSpPr/>
        <p:nvPr/>
      </p:nvGrpSpPr>
      <p:grpSpPr>
        <a:xfrm>
          <a:off x="0" y="0"/>
          <a:ext cx="0" cy="0"/>
          <a:chOff x="0" y="0"/>
          <a:chExt cx="0" cy="0"/>
        </a:xfrm>
      </p:grpSpPr>
      <p:sp>
        <p:nvSpPr>
          <p:cNvPr id="1669" name="Google Shape;1669;p80"/>
          <p:cNvSpPr txBox="1"/>
          <p:nvPr>
            <p:ph type="title"/>
          </p:nvPr>
        </p:nvSpPr>
        <p:spPr>
          <a:xfrm>
            <a:off x="1785600" y="1436400"/>
            <a:ext cx="5572800" cy="22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Closing </a:t>
            </a:r>
            <a:r>
              <a:rPr lang="en">
                <a:solidFill>
                  <a:schemeClr val="lt1"/>
                </a:solidFill>
              </a:rPr>
              <a:t>Remarks</a:t>
            </a:r>
            <a:endParaRPr>
              <a:solidFill>
                <a:schemeClr val="lt1"/>
              </a:solidFill>
            </a:endParaRPr>
          </a:p>
        </p:txBody>
      </p:sp>
      <p:grpSp>
        <p:nvGrpSpPr>
          <p:cNvPr id="1670" name="Google Shape;1670;p80"/>
          <p:cNvGrpSpPr/>
          <p:nvPr/>
        </p:nvGrpSpPr>
        <p:grpSpPr>
          <a:xfrm>
            <a:off x="6874007" y="2571754"/>
            <a:ext cx="2471175" cy="2747975"/>
            <a:chOff x="7398357" y="-662077"/>
            <a:chExt cx="2471175" cy="2747975"/>
          </a:xfrm>
        </p:grpSpPr>
        <p:sp>
          <p:nvSpPr>
            <p:cNvPr id="1671" name="Google Shape;1671;p80"/>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0"/>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0"/>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0"/>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0"/>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9" name="Shape 1679"/>
        <p:cNvGrpSpPr/>
        <p:nvPr/>
      </p:nvGrpSpPr>
      <p:grpSpPr>
        <a:xfrm>
          <a:off x="0" y="0"/>
          <a:ext cx="0" cy="0"/>
          <a:chOff x="0" y="0"/>
          <a:chExt cx="0" cy="0"/>
        </a:xfrm>
      </p:grpSpPr>
      <p:sp>
        <p:nvSpPr>
          <p:cNvPr id="1680" name="Google Shape;1680;p8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Current Abilities</a:t>
            </a:r>
            <a:endParaRPr/>
          </a:p>
        </p:txBody>
      </p:sp>
      <p:sp>
        <p:nvSpPr>
          <p:cNvPr id="1681" name="Google Shape;1681;p81"/>
          <p:cNvSpPr txBox="1"/>
          <p:nvPr>
            <p:ph idx="1" type="body"/>
          </p:nvPr>
        </p:nvSpPr>
        <p:spPr>
          <a:xfrm>
            <a:off x="872100" y="1436170"/>
            <a:ext cx="5314500" cy="2128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b="1" lang="en"/>
              <a:t>Successful</a:t>
            </a:r>
            <a:r>
              <a:rPr b="1" lang="en"/>
              <a:t> Problems:</a:t>
            </a:r>
            <a:endParaRPr/>
          </a:p>
          <a:p>
            <a:pPr indent="-317500" lvl="1" marL="914400" rtl="0" algn="l">
              <a:spcBef>
                <a:spcPts val="0"/>
              </a:spcBef>
              <a:spcAft>
                <a:spcPts val="0"/>
              </a:spcAft>
              <a:buSzPts val="1400"/>
              <a:buChar char="○"/>
            </a:pPr>
            <a:r>
              <a:rPr lang="en"/>
              <a:t>Splittable into verifiable steps.</a:t>
            </a:r>
            <a:endParaRPr/>
          </a:p>
          <a:p>
            <a:pPr indent="-317500" lvl="1" marL="914400" rtl="0" algn="l">
              <a:spcBef>
                <a:spcPts val="0"/>
              </a:spcBef>
              <a:spcAft>
                <a:spcPts val="0"/>
              </a:spcAft>
              <a:buSzPts val="1400"/>
              <a:buChar char="○"/>
            </a:pPr>
            <a:r>
              <a:rPr lang="en"/>
              <a:t>That require obscure cross-disciplinary knowledge.</a:t>
            </a:r>
            <a:endParaRPr/>
          </a:p>
          <a:p>
            <a:pPr indent="-317500" lvl="0" marL="457200" rtl="0" algn="l">
              <a:spcBef>
                <a:spcPts val="0"/>
              </a:spcBef>
              <a:spcAft>
                <a:spcPts val="0"/>
              </a:spcAft>
              <a:buSzPts val="1400"/>
              <a:buChar char="●"/>
            </a:pPr>
            <a:r>
              <a:rPr b="1" lang="en"/>
              <a:t>Setting:</a:t>
            </a:r>
            <a:endParaRPr b="1"/>
          </a:p>
          <a:p>
            <a:pPr indent="-317500" lvl="1" marL="914400" rtl="0" algn="l">
              <a:spcBef>
                <a:spcPts val="0"/>
              </a:spcBef>
              <a:spcAft>
                <a:spcPts val="0"/>
              </a:spcAft>
              <a:buSzPts val="1400"/>
              <a:buChar char="○"/>
            </a:pPr>
            <a:r>
              <a:rPr lang="en"/>
              <a:t>Human interaction and verification of AI responses plays a key </a:t>
            </a:r>
            <a:r>
              <a:rPr lang="en"/>
              <a:t>role in research success</a:t>
            </a:r>
            <a:r>
              <a:rPr lang="en"/>
              <a:t>.</a:t>
            </a:r>
            <a:endParaRPr/>
          </a:p>
          <a:p>
            <a:pPr indent="-317500" lvl="1" marL="914400" rtl="0" algn="l">
              <a:spcBef>
                <a:spcPts val="0"/>
              </a:spcBef>
              <a:spcAft>
                <a:spcPts val="0"/>
              </a:spcAft>
              <a:buSzPts val="1400"/>
              <a:buChar char="○"/>
            </a:pPr>
            <a:r>
              <a:rPr lang="en"/>
              <a:t>Rather than completing research on its own, AI models act as expert-level collaborators with researchers.</a:t>
            </a:r>
            <a:endParaRPr/>
          </a:p>
        </p:txBody>
      </p:sp>
      <p:grpSp>
        <p:nvGrpSpPr>
          <p:cNvPr id="1682" name="Google Shape;1682;p81"/>
          <p:cNvGrpSpPr/>
          <p:nvPr/>
        </p:nvGrpSpPr>
        <p:grpSpPr>
          <a:xfrm flipH="1">
            <a:off x="7035127" y="1713504"/>
            <a:ext cx="2791286" cy="2599651"/>
            <a:chOff x="-1466486" y="2736279"/>
            <a:chExt cx="2791286" cy="2599651"/>
          </a:xfrm>
        </p:grpSpPr>
        <p:sp>
          <p:nvSpPr>
            <p:cNvPr id="1683" name="Google Shape;1683;p81"/>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4" name="Google Shape;1684;p81"/>
            <p:cNvGrpSpPr/>
            <p:nvPr/>
          </p:nvGrpSpPr>
          <p:grpSpPr>
            <a:xfrm>
              <a:off x="713226" y="3730956"/>
              <a:ext cx="611574" cy="610281"/>
              <a:chOff x="4496550" y="2819475"/>
              <a:chExt cx="366300" cy="365525"/>
            </a:xfrm>
          </p:grpSpPr>
          <p:sp>
            <p:nvSpPr>
              <p:cNvPr id="1685" name="Google Shape;1685;p81"/>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1"/>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0" name="Shape 1690"/>
        <p:cNvGrpSpPr/>
        <p:nvPr/>
      </p:nvGrpSpPr>
      <p:grpSpPr>
        <a:xfrm>
          <a:off x="0" y="0"/>
          <a:ext cx="0" cy="0"/>
          <a:chOff x="0" y="0"/>
          <a:chExt cx="0" cy="0"/>
        </a:xfrm>
      </p:grpSpPr>
      <p:sp>
        <p:nvSpPr>
          <p:cNvPr id="1691" name="Google Shape;1691;p8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Current Limitations</a:t>
            </a:r>
            <a:endParaRPr/>
          </a:p>
        </p:txBody>
      </p:sp>
      <p:sp>
        <p:nvSpPr>
          <p:cNvPr id="1692" name="Google Shape;1692;p82"/>
          <p:cNvSpPr txBox="1"/>
          <p:nvPr>
            <p:ph idx="1" type="body"/>
          </p:nvPr>
        </p:nvSpPr>
        <p:spPr>
          <a:xfrm>
            <a:off x="872100" y="1436170"/>
            <a:ext cx="5314500" cy="2128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b="1" lang="en"/>
              <a:t>Confirmation bias</a:t>
            </a:r>
            <a:endParaRPr b="1"/>
          </a:p>
          <a:p>
            <a:pPr indent="-317500" lvl="1" marL="914400" rtl="0" algn="l">
              <a:spcBef>
                <a:spcPts val="0"/>
              </a:spcBef>
              <a:spcAft>
                <a:spcPts val="0"/>
              </a:spcAft>
              <a:buSzPts val="1400"/>
              <a:buChar char="○"/>
            </a:pPr>
            <a:r>
              <a:rPr lang="en"/>
              <a:t>Strong bias toward supporting the hypothesis presented</a:t>
            </a:r>
            <a:endParaRPr/>
          </a:p>
          <a:p>
            <a:pPr indent="-317500" lvl="1" marL="914400" rtl="0" algn="l">
              <a:spcBef>
                <a:spcPts val="0"/>
              </a:spcBef>
              <a:spcAft>
                <a:spcPts val="0"/>
              </a:spcAft>
              <a:buSzPts val="1400"/>
              <a:buChar char="○"/>
            </a:pPr>
            <a:r>
              <a:rPr lang="en"/>
              <a:t>Models get “hand-wavy” and/or lazy</a:t>
            </a:r>
            <a:endParaRPr/>
          </a:p>
          <a:p>
            <a:pPr indent="-317500" lvl="1" marL="914400" rtl="0" algn="l">
              <a:spcBef>
                <a:spcPts val="0"/>
              </a:spcBef>
              <a:spcAft>
                <a:spcPts val="0"/>
              </a:spcAft>
              <a:buSzPts val="1400"/>
              <a:buChar char="○"/>
            </a:pPr>
            <a:r>
              <a:rPr lang="en"/>
              <a:t>Neutral prompting is encouraged!</a:t>
            </a:r>
            <a:endParaRPr/>
          </a:p>
          <a:p>
            <a:pPr indent="-317500" lvl="0" marL="457200" rtl="0" algn="l">
              <a:spcBef>
                <a:spcPts val="0"/>
              </a:spcBef>
              <a:spcAft>
                <a:spcPts val="0"/>
              </a:spcAft>
              <a:buSzPts val="1400"/>
              <a:buChar char="●"/>
            </a:pPr>
            <a:r>
              <a:rPr b="1" lang="en"/>
              <a:t>Confident Technical Hallucinations</a:t>
            </a:r>
            <a:endParaRPr b="1"/>
          </a:p>
          <a:p>
            <a:pPr indent="-317500" lvl="1" marL="914400" rtl="0" algn="l">
              <a:spcBef>
                <a:spcPts val="0"/>
              </a:spcBef>
              <a:spcAft>
                <a:spcPts val="0"/>
              </a:spcAft>
              <a:buSzPts val="1400"/>
              <a:buChar char="○"/>
            </a:pPr>
            <a:r>
              <a:rPr lang="en"/>
              <a:t>Confidently apply theorems incorrectly</a:t>
            </a:r>
            <a:endParaRPr/>
          </a:p>
          <a:p>
            <a:pPr indent="-317500" lvl="1" marL="914400" rtl="0" algn="l">
              <a:spcBef>
                <a:spcPts val="0"/>
              </a:spcBef>
              <a:spcAft>
                <a:spcPts val="0"/>
              </a:spcAft>
              <a:buSzPts val="1400"/>
              <a:buChar char="○"/>
            </a:pPr>
            <a:r>
              <a:rPr lang="en"/>
              <a:t>Subtle mistakes</a:t>
            </a:r>
            <a:endParaRPr/>
          </a:p>
          <a:p>
            <a:pPr indent="-317500" lvl="0" marL="457200" rtl="0" algn="l">
              <a:lnSpc>
                <a:spcPct val="100000"/>
              </a:lnSpc>
              <a:spcBef>
                <a:spcPts val="0"/>
              </a:spcBef>
              <a:spcAft>
                <a:spcPts val="0"/>
              </a:spcAft>
              <a:buSzPts val="1400"/>
              <a:buChar char="●"/>
            </a:pPr>
            <a:r>
              <a:rPr b="1" lang="en"/>
              <a:t>Alignment Friction</a:t>
            </a:r>
            <a:endParaRPr b="1"/>
          </a:p>
          <a:p>
            <a:pPr indent="-317500" lvl="1" marL="914400" rtl="0" algn="l">
              <a:lnSpc>
                <a:spcPct val="100000"/>
              </a:lnSpc>
              <a:spcBef>
                <a:spcPts val="1000"/>
              </a:spcBef>
              <a:spcAft>
                <a:spcPts val="1000"/>
              </a:spcAft>
              <a:buSzPts val="1400"/>
              <a:buChar char="○"/>
            </a:pPr>
            <a:r>
              <a:rPr lang="en"/>
              <a:t>Guardrails can sometimes hinder scientific exploration</a:t>
            </a:r>
            <a:endParaRPr/>
          </a:p>
        </p:txBody>
      </p:sp>
      <p:grpSp>
        <p:nvGrpSpPr>
          <p:cNvPr id="1693" name="Google Shape;1693;p82"/>
          <p:cNvGrpSpPr/>
          <p:nvPr/>
        </p:nvGrpSpPr>
        <p:grpSpPr>
          <a:xfrm flipH="1">
            <a:off x="7035127" y="1713504"/>
            <a:ext cx="2791286" cy="2599651"/>
            <a:chOff x="-1466486" y="2736279"/>
            <a:chExt cx="2791286" cy="2599651"/>
          </a:xfrm>
        </p:grpSpPr>
        <p:sp>
          <p:nvSpPr>
            <p:cNvPr id="1694" name="Google Shape;1694;p82"/>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5" name="Google Shape;1695;p82"/>
            <p:cNvGrpSpPr/>
            <p:nvPr/>
          </p:nvGrpSpPr>
          <p:grpSpPr>
            <a:xfrm>
              <a:off x="713226" y="3730956"/>
              <a:ext cx="611574" cy="610281"/>
              <a:chOff x="4496550" y="2819475"/>
              <a:chExt cx="366300" cy="365525"/>
            </a:xfrm>
          </p:grpSpPr>
          <p:sp>
            <p:nvSpPr>
              <p:cNvPr id="1696" name="Google Shape;1696;p82"/>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2"/>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1" name="Shape 1701"/>
        <p:cNvGrpSpPr/>
        <p:nvPr/>
      </p:nvGrpSpPr>
      <p:grpSpPr>
        <a:xfrm>
          <a:off x="0" y="0"/>
          <a:ext cx="0" cy="0"/>
          <a:chOff x="0" y="0"/>
          <a:chExt cx="0" cy="0"/>
        </a:xfrm>
      </p:grpSpPr>
      <p:sp>
        <p:nvSpPr>
          <p:cNvPr id="1702" name="Google Shape;1702;p8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Future Directions</a:t>
            </a:r>
            <a:endParaRPr/>
          </a:p>
        </p:txBody>
      </p:sp>
      <p:sp>
        <p:nvSpPr>
          <p:cNvPr id="1703" name="Google Shape;1703;p83"/>
          <p:cNvSpPr txBox="1"/>
          <p:nvPr>
            <p:ph idx="1" type="body"/>
          </p:nvPr>
        </p:nvSpPr>
        <p:spPr>
          <a:xfrm>
            <a:off x="872100" y="1399185"/>
            <a:ext cx="6054300" cy="29658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b="1" lang="en"/>
              <a:t>Formal verification</a:t>
            </a:r>
            <a:endParaRPr b="1"/>
          </a:p>
          <a:p>
            <a:pPr indent="-317500" lvl="1" marL="914400" rtl="0" algn="l">
              <a:spcBef>
                <a:spcPts val="0"/>
              </a:spcBef>
              <a:spcAft>
                <a:spcPts val="0"/>
              </a:spcAft>
              <a:buSzPts val="1400"/>
              <a:buChar char="○"/>
            </a:pPr>
            <a:r>
              <a:rPr lang="en"/>
              <a:t>Human-in-the-loop verification will become too burdensome</a:t>
            </a:r>
            <a:endParaRPr/>
          </a:p>
          <a:p>
            <a:pPr indent="-317500" lvl="1" marL="914400" rtl="0" algn="l">
              <a:spcBef>
                <a:spcPts val="0"/>
              </a:spcBef>
              <a:spcAft>
                <a:spcPts val="0"/>
              </a:spcAft>
              <a:buSzPts val="1400"/>
              <a:buChar char="○"/>
            </a:pPr>
            <a:r>
              <a:rPr lang="en"/>
              <a:t>Autofomalization, using Lean for example</a:t>
            </a:r>
            <a:endParaRPr/>
          </a:p>
          <a:p>
            <a:pPr indent="-317500" lvl="0" marL="457200" rtl="0" algn="l">
              <a:spcBef>
                <a:spcPts val="0"/>
              </a:spcBef>
              <a:spcAft>
                <a:spcPts val="0"/>
              </a:spcAft>
              <a:buSzPts val="1400"/>
              <a:buChar char="●"/>
            </a:pPr>
            <a:r>
              <a:rPr b="1" lang="en"/>
              <a:t>Peer Review Crisis?</a:t>
            </a:r>
            <a:endParaRPr b="1"/>
          </a:p>
          <a:p>
            <a:pPr indent="-317500" lvl="1" marL="914400" rtl="0" algn="l">
              <a:spcBef>
                <a:spcPts val="0"/>
              </a:spcBef>
              <a:spcAft>
                <a:spcPts val="0"/>
              </a:spcAft>
              <a:buSzPts val="1400"/>
              <a:buChar char="○"/>
            </a:pPr>
            <a:r>
              <a:rPr lang="en"/>
              <a:t>Is the traditional human peer review system due for replacement? (observe the “vibe-coded” paper example) </a:t>
            </a:r>
            <a:endParaRPr/>
          </a:p>
          <a:p>
            <a:pPr indent="-317500" lvl="1" marL="914400" rtl="0" algn="l">
              <a:spcBef>
                <a:spcPts val="0"/>
              </a:spcBef>
              <a:spcAft>
                <a:spcPts val="0"/>
              </a:spcAft>
              <a:buSzPts val="1400"/>
              <a:buChar char="○"/>
            </a:pPr>
            <a:r>
              <a:rPr lang="en"/>
              <a:t>The cryptography case study (Section 3.2) proves that AI models are </a:t>
            </a:r>
            <a:r>
              <a:rPr lang="en"/>
              <a:t>capable</a:t>
            </a:r>
            <a:r>
              <a:rPr lang="en"/>
              <a:t> of finding errors</a:t>
            </a:r>
            <a:endParaRPr/>
          </a:p>
          <a:p>
            <a:pPr indent="-317500" lvl="0" marL="457200" rtl="0" algn="l">
              <a:spcBef>
                <a:spcPts val="0"/>
              </a:spcBef>
              <a:spcAft>
                <a:spcPts val="0"/>
              </a:spcAft>
              <a:buSzPts val="1400"/>
              <a:buChar char="●"/>
            </a:pPr>
            <a:r>
              <a:rPr b="1" lang="en"/>
              <a:t>What happens to the human? </a:t>
            </a:r>
            <a:endParaRPr b="1"/>
          </a:p>
          <a:p>
            <a:pPr indent="-317500" lvl="1" marL="914400" rtl="0" algn="l">
              <a:spcBef>
                <a:spcPts val="0"/>
              </a:spcBef>
              <a:spcAft>
                <a:spcPts val="0"/>
              </a:spcAft>
              <a:buSzPts val="1400"/>
              <a:buChar char="○"/>
            </a:pPr>
            <a:r>
              <a:rPr lang="en"/>
              <a:t>Humans still input “what should be correct” (for now)</a:t>
            </a:r>
            <a:endParaRPr/>
          </a:p>
        </p:txBody>
      </p:sp>
      <p:grpSp>
        <p:nvGrpSpPr>
          <p:cNvPr id="1704" name="Google Shape;1704;p83"/>
          <p:cNvGrpSpPr/>
          <p:nvPr/>
        </p:nvGrpSpPr>
        <p:grpSpPr>
          <a:xfrm flipH="1">
            <a:off x="7035127" y="1713504"/>
            <a:ext cx="2791286" cy="2599651"/>
            <a:chOff x="-1466486" y="2736279"/>
            <a:chExt cx="2791286" cy="2599651"/>
          </a:xfrm>
        </p:grpSpPr>
        <p:sp>
          <p:nvSpPr>
            <p:cNvPr id="1705" name="Google Shape;1705;p83"/>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 name="Google Shape;1706;p83"/>
            <p:cNvGrpSpPr/>
            <p:nvPr/>
          </p:nvGrpSpPr>
          <p:grpSpPr>
            <a:xfrm>
              <a:off x="713226" y="3730956"/>
              <a:ext cx="611574" cy="610281"/>
              <a:chOff x="4496550" y="2819475"/>
              <a:chExt cx="366300" cy="365525"/>
            </a:xfrm>
          </p:grpSpPr>
          <p:sp>
            <p:nvSpPr>
              <p:cNvPr id="1707" name="Google Shape;1707;p83"/>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3"/>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2" name="Shape 1712"/>
        <p:cNvGrpSpPr/>
        <p:nvPr/>
      </p:nvGrpSpPr>
      <p:grpSpPr>
        <a:xfrm>
          <a:off x="0" y="0"/>
          <a:ext cx="0" cy="0"/>
          <a:chOff x="0" y="0"/>
          <a:chExt cx="0" cy="0"/>
        </a:xfrm>
      </p:grpSpPr>
      <p:sp>
        <p:nvSpPr>
          <p:cNvPr id="1713" name="Google Shape;1713;p84"/>
          <p:cNvSpPr txBox="1"/>
          <p:nvPr>
            <p:ph type="ctrTitle"/>
          </p:nvPr>
        </p:nvSpPr>
        <p:spPr>
          <a:xfrm>
            <a:off x="986712" y="753780"/>
            <a:ext cx="4142100" cy="276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5500"/>
              <a:t>Thank you for listening!</a:t>
            </a:r>
            <a:endParaRPr sz="5500"/>
          </a:p>
        </p:txBody>
      </p:sp>
      <p:sp>
        <p:nvSpPr>
          <p:cNvPr id="1714" name="Google Shape;1714;p84"/>
          <p:cNvSpPr txBox="1"/>
          <p:nvPr/>
        </p:nvSpPr>
        <p:spPr>
          <a:xfrm>
            <a:off x="997475" y="4187897"/>
            <a:ext cx="4151700" cy="337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200">
                <a:solidFill>
                  <a:schemeClr val="dk1"/>
                </a:solidFill>
                <a:latin typeface="Roboto"/>
                <a:ea typeface="Roboto"/>
                <a:cs typeface="Roboto"/>
                <a:sym typeface="Roboto"/>
              </a:rPr>
              <a:t>Please keep this slide for attribution</a:t>
            </a:r>
            <a:endParaRPr b="1" sz="1200">
              <a:solidFill>
                <a:schemeClr val="dk1"/>
              </a:solidFill>
              <a:latin typeface="Roboto"/>
              <a:ea typeface="Roboto"/>
              <a:cs typeface="Roboto"/>
              <a:sym typeface="Roboto"/>
            </a:endParaRPr>
          </a:p>
        </p:txBody>
      </p:sp>
      <p:grpSp>
        <p:nvGrpSpPr>
          <p:cNvPr id="1715" name="Google Shape;1715;p84"/>
          <p:cNvGrpSpPr/>
          <p:nvPr/>
        </p:nvGrpSpPr>
        <p:grpSpPr>
          <a:xfrm rot="-278">
            <a:off x="5955766" y="1605932"/>
            <a:ext cx="1928874" cy="1928874"/>
            <a:chOff x="3901550" y="2223725"/>
            <a:chExt cx="1557050" cy="1557050"/>
          </a:xfrm>
        </p:grpSpPr>
        <p:sp>
          <p:nvSpPr>
            <p:cNvPr id="1716" name="Google Shape;1716;p84"/>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4"/>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4"/>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4"/>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4"/>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1" name="Google Shape;1721;p84"/>
          <p:cNvSpPr/>
          <p:nvPr/>
        </p:nvSpPr>
        <p:spPr>
          <a:xfrm rot="2037">
            <a:off x="6912961" y="1151663"/>
            <a:ext cx="1518900" cy="344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grpSp>
        <p:nvGrpSpPr>
          <p:cNvPr id="1722" name="Google Shape;1722;p84"/>
          <p:cNvGrpSpPr/>
          <p:nvPr/>
        </p:nvGrpSpPr>
        <p:grpSpPr>
          <a:xfrm>
            <a:off x="7079650" y="539508"/>
            <a:ext cx="1351125" cy="232319"/>
            <a:chOff x="5486725" y="543869"/>
            <a:chExt cx="1351125" cy="232319"/>
          </a:xfrm>
        </p:grpSpPr>
        <p:sp>
          <p:nvSpPr>
            <p:cNvPr id="1723" name="Google Shape;1723;p84"/>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4"/>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4"/>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4"/>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4"/>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4"/>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4"/>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4"/>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4"/>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4"/>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4"/>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4"/>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4"/>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4"/>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4"/>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4"/>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4"/>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4"/>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4"/>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4"/>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1" name="Shape 1321"/>
        <p:cNvGrpSpPr/>
        <p:nvPr/>
      </p:nvGrpSpPr>
      <p:grpSpPr>
        <a:xfrm>
          <a:off x="0" y="0"/>
          <a:ext cx="0" cy="0"/>
          <a:chOff x="0" y="0"/>
          <a:chExt cx="0" cy="0"/>
        </a:xfrm>
      </p:grpSpPr>
      <p:sp>
        <p:nvSpPr>
          <p:cNvPr id="1322" name="Google Shape;1322;p4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Motivation </a:t>
            </a:r>
            <a:endParaRPr/>
          </a:p>
        </p:txBody>
      </p:sp>
      <p:sp>
        <p:nvSpPr>
          <p:cNvPr id="1323" name="Google Shape;1323;p49"/>
          <p:cNvSpPr txBox="1"/>
          <p:nvPr>
            <p:ph idx="1" type="body"/>
          </p:nvPr>
        </p:nvSpPr>
        <p:spPr>
          <a:xfrm>
            <a:off x="872100" y="1796825"/>
            <a:ext cx="3923700" cy="241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 think most of us in this room agree that they can be useful as research assistants. But how exactly can they be useful?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The goal of this case study is to present real-life instances where AI has made major contributions to research and to ask what are the successful strategies for using AI?</a:t>
            </a:r>
            <a:endParaRPr/>
          </a:p>
          <a:p>
            <a:pPr indent="0" lvl="0" marL="0" rtl="0" algn="l">
              <a:spcBef>
                <a:spcPts val="0"/>
              </a:spcBef>
              <a:spcAft>
                <a:spcPts val="0"/>
              </a:spcAft>
              <a:buNone/>
            </a:pPr>
            <a:r>
              <a:t/>
            </a:r>
            <a:endParaRPr/>
          </a:p>
        </p:txBody>
      </p:sp>
      <p:grpSp>
        <p:nvGrpSpPr>
          <p:cNvPr id="1324" name="Google Shape;1324;p49"/>
          <p:cNvGrpSpPr/>
          <p:nvPr/>
        </p:nvGrpSpPr>
        <p:grpSpPr>
          <a:xfrm flipH="1">
            <a:off x="7035127" y="1713504"/>
            <a:ext cx="2791286" cy="2599651"/>
            <a:chOff x="-1466486" y="2736279"/>
            <a:chExt cx="2791286" cy="2599651"/>
          </a:xfrm>
        </p:grpSpPr>
        <p:sp>
          <p:nvSpPr>
            <p:cNvPr id="1325" name="Google Shape;1325;p49"/>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 name="Google Shape;1326;p49"/>
            <p:cNvGrpSpPr/>
            <p:nvPr/>
          </p:nvGrpSpPr>
          <p:grpSpPr>
            <a:xfrm>
              <a:off x="713226" y="3730956"/>
              <a:ext cx="611574" cy="610281"/>
              <a:chOff x="4496550" y="2819475"/>
              <a:chExt cx="366300" cy="365525"/>
            </a:xfrm>
          </p:grpSpPr>
          <p:sp>
            <p:nvSpPr>
              <p:cNvPr id="1327" name="Google Shape;1327;p49"/>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6" name="Shape 1746"/>
        <p:cNvGrpSpPr/>
        <p:nvPr/>
      </p:nvGrpSpPr>
      <p:grpSpPr>
        <a:xfrm>
          <a:off x="0" y="0"/>
          <a:ext cx="0" cy="0"/>
          <a:chOff x="0" y="0"/>
          <a:chExt cx="0" cy="0"/>
        </a:xfrm>
      </p:grpSpPr>
      <p:sp>
        <p:nvSpPr>
          <p:cNvPr id="1747" name="Google Shape;1747;p8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Problem Background</a:t>
            </a:r>
            <a:endParaRPr/>
          </a:p>
        </p:txBody>
      </p:sp>
      <p:sp>
        <p:nvSpPr>
          <p:cNvPr id="1748" name="Google Shape;1748;p85"/>
          <p:cNvSpPr txBox="1"/>
          <p:nvPr>
            <p:ph idx="1" type="subTitle"/>
          </p:nvPr>
        </p:nvSpPr>
        <p:spPr>
          <a:xfrm>
            <a:off x="1076167" y="1824369"/>
            <a:ext cx="3256800" cy="241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Zero-error Probabilistic Polynomial:</a:t>
            </a:r>
            <a:endParaRPr b="1"/>
          </a:p>
          <a:p>
            <a:pPr indent="-317500" lvl="0" marL="457200" rtl="0" algn="l">
              <a:spcBef>
                <a:spcPts val="0"/>
              </a:spcBef>
              <a:spcAft>
                <a:spcPts val="0"/>
              </a:spcAft>
              <a:buSzPts val="1400"/>
              <a:buChar char="●"/>
            </a:pPr>
            <a:r>
              <a:rPr lang="en"/>
              <a:t>Algorithms that make random choices (like flipping a coin) during their computation to find an answer</a:t>
            </a:r>
            <a:endParaRPr/>
          </a:p>
          <a:p>
            <a:pPr indent="-317500" lvl="0" marL="457200" rtl="0" algn="l">
              <a:spcBef>
                <a:spcPts val="0"/>
              </a:spcBef>
              <a:spcAft>
                <a:spcPts val="0"/>
              </a:spcAft>
              <a:buSzPts val="1400"/>
              <a:buChar char="●"/>
            </a:pPr>
            <a:r>
              <a:rPr lang="en"/>
              <a:t>Will </a:t>
            </a:r>
            <a:r>
              <a:rPr b="1" lang="en"/>
              <a:t>never </a:t>
            </a:r>
            <a:r>
              <a:rPr lang="en"/>
              <a:t>give you the wrong answer; always tells you YES, NO or DO NOT KNOW</a:t>
            </a:r>
            <a:endParaRPr/>
          </a:p>
          <a:p>
            <a:pPr indent="-317500" lvl="0" marL="457200" rtl="0" algn="l">
              <a:spcBef>
                <a:spcPts val="0"/>
              </a:spcBef>
              <a:spcAft>
                <a:spcPts val="0"/>
              </a:spcAft>
              <a:buSzPts val="1400"/>
              <a:buChar char="●"/>
            </a:pPr>
            <a:r>
              <a:rPr lang="en"/>
              <a:t>Expected runtime is polynomial</a:t>
            </a:r>
            <a:endParaRPr/>
          </a:p>
        </p:txBody>
      </p:sp>
      <p:sp>
        <p:nvSpPr>
          <p:cNvPr id="1749" name="Google Shape;1749;p85"/>
          <p:cNvSpPr txBox="1"/>
          <p:nvPr>
            <p:ph idx="2" type="subTitle"/>
          </p:nvPr>
        </p:nvSpPr>
        <p:spPr>
          <a:xfrm>
            <a:off x="4568292" y="1824375"/>
            <a:ext cx="3745200" cy="241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Total Function Nondeterministic Polynomial:</a:t>
            </a:r>
            <a:endParaRPr b="1"/>
          </a:p>
          <a:p>
            <a:pPr indent="-317500" lvl="0" marL="457200" rtl="0" algn="l">
              <a:spcBef>
                <a:spcPts val="0"/>
              </a:spcBef>
              <a:spcAft>
                <a:spcPts val="0"/>
              </a:spcAft>
              <a:buSzPts val="1400"/>
              <a:buChar char="●"/>
            </a:pPr>
            <a:r>
              <a:rPr lang="en"/>
              <a:t>A solution exists for every valid input</a:t>
            </a:r>
            <a:endParaRPr/>
          </a:p>
          <a:p>
            <a:pPr indent="-317500" lvl="0" marL="457200" rtl="0" algn="l">
              <a:spcBef>
                <a:spcPts val="0"/>
              </a:spcBef>
              <a:spcAft>
                <a:spcPts val="0"/>
              </a:spcAft>
              <a:buSzPts val="1400"/>
              <a:buChar char="●"/>
            </a:pPr>
            <a:r>
              <a:rPr lang="en"/>
              <a:t>Length of solution is polynomial</a:t>
            </a:r>
            <a:endParaRPr/>
          </a:p>
          <a:p>
            <a:pPr indent="-317500" lvl="0" marL="457200" rtl="0" algn="l">
              <a:spcBef>
                <a:spcPts val="0"/>
              </a:spcBef>
              <a:spcAft>
                <a:spcPts val="0"/>
              </a:spcAft>
              <a:buSzPts val="1400"/>
              <a:buChar char="●"/>
            </a:pPr>
            <a:r>
              <a:rPr lang="en"/>
              <a:t>(input, solution) can be verified in polynomial time, but only with access to an NP oracle</a:t>
            </a:r>
            <a:endParaRPr/>
          </a:p>
          <a:p>
            <a:pPr indent="-317500" lvl="0" marL="457200" rtl="0" algn="l">
              <a:spcBef>
                <a:spcPts val="0"/>
              </a:spcBef>
              <a:spcAft>
                <a:spcPts val="0"/>
              </a:spcAft>
              <a:buSzPts val="1400"/>
              <a:buChar char="●"/>
            </a:pPr>
            <a:r>
              <a:rPr lang="en"/>
              <a:t>The paper argues that decision is ZPP, search is TFNP</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3" name="Shape 1753"/>
        <p:cNvGrpSpPr/>
        <p:nvPr/>
      </p:nvGrpSpPr>
      <p:grpSpPr>
        <a:xfrm>
          <a:off x="0" y="0"/>
          <a:ext cx="0" cy="0"/>
          <a:chOff x="0" y="0"/>
          <a:chExt cx="0" cy="0"/>
        </a:xfrm>
      </p:grpSpPr>
      <p:sp>
        <p:nvSpPr>
          <p:cNvPr id="1754" name="Google Shape;1754;p86"/>
          <p:cNvSpPr txBox="1"/>
          <p:nvPr/>
        </p:nvSpPr>
        <p:spPr>
          <a:xfrm>
            <a:off x="1519925" y="0"/>
            <a:ext cx="5881500" cy="535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dk1"/>
                </a:solidFill>
                <a:latin typeface="Roboto"/>
                <a:ea typeface="Roboto"/>
                <a:cs typeface="Roboto"/>
                <a:sym typeface="Roboto"/>
              </a:rPr>
              <a:t>TODOs: </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Main feedback is to have more of a focus on what the AI was able to achieve (or at least make those points clearer in the presentation)</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Cut some of the words on the technique slides put pictures instead</a:t>
            </a:r>
            <a:endParaRPr>
              <a:solidFill>
                <a:schemeClr val="dk1"/>
              </a:solidFill>
              <a:latin typeface="Roboto"/>
              <a:ea typeface="Roboto"/>
              <a:cs typeface="Roboto"/>
              <a:sym typeface="Roboto"/>
            </a:endParaRPr>
          </a:p>
          <a:p>
            <a:pPr indent="0" lvl="0" marL="0" rtl="0" algn="l">
              <a:spcBef>
                <a:spcPts val="0"/>
              </a:spcBef>
              <a:spcAft>
                <a:spcPts val="0"/>
              </a:spcAft>
              <a:buNone/>
            </a:pPr>
            <a:r>
              <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Cut some background stuff for the detailed case study</a:t>
            </a:r>
            <a:endParaRPr>
              <a:solidFill>
                <a:schemeClr val="dk1"/>
              </a:solidFill>
              <a:latin typeface="Roboto"/>
              <a:ea typeface="Roboto"/>
              <a:cs typeface="Roboto"/>
              <a:sym typeface="Roboto"/>
            </a:endParaRPr>
          </a:p>
          <a:p>
            <a:pPr indent="0" lvl="0" marL="0" rtl="0" algn="l">
              <a:spcBef>
                <a:spcPts val="0"/>
              </a:spcBef>
              <a:spcAft>
                <a:spcPts val="0"/>
              </a:spcAft>
              <a:buNone/>
            </a:pPr>
            <a:r>
              <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Erin: </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Detailed SDP probably not necessary</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AI contribution should be more emphasized</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talk about how it's pretty cool that the AI realized you needed geometric functional analysis and measure theory in a subject where these are typically not used</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Importance of the result</a:t>
            </a:r>
            <a:endParaRPr>
              <a:solidFill>
                <a:schemeClr val="dk1"/>
              </a:solidFill>
              <a:latin typeface="Roboto"/>
              <a:ea typeface="Roboto"/>
              <a:cs typeface="Roboto"/>
              <a:sym typeface="Roboto"/>
            </a:endParaRPr>
          </a:p>
          <a:p>
            <a:pPr indent="0" lvl="0" marL="0" rtl="0" algn="l">
              <a:spcBef>
                <a:spcPts val="0"/>
              </a:spcBef>
              <a:spcAft>
                <a:spcPts val="0"/>
              </a:spcAft>
              <a:buNone/>
            </a:pPr>
            <a:r>
              <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Matthew:</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Clearer explanation of the SP2 "game" OR completely remove the explanation about the statement/predicate</a:t>
            </a:r>
            <a:endParaRPr>
              <a:solidFill>
                <a:schemeClr val="dk1"/>
              </a:solidFill>
              <a:latin typeface="Roboto"/>
              <a:ea typeface="Roboto"/>
              <a:cs typeface="Roboto"/>
              <a:sym typeface="Roboto"/>
            </a:endParaRPr>
          </a:p>
          <a:p>
            <a:pPr indent="0" lvl="0" marL="0" rtl="0" algn="l">
              <a:spcBef>
                <a:spcPts val="0"/>
              </a:spcBef>
              <a:spcAft>
                <a:spcPts val="0"/>
              </a:spcAft>
              <a:buNone/>
            </a:pPr>
            <a:r>
              <a:rPr lang="en">
                <a:solidFill>
                  <a:schemeClr val="dk1"/>
                </a:solidFill>
                <a:latin typeface="Roboto"/>
                <a:ea typeface="Roboto"/>
                <a:cs typeface="Roboto"/>
                <a:sym typeface="Roboto"/>
              </a:rPr>
              <a:t>- Make the ZPP and TFNP background stuff waaayyy more high level, do not even mention them specifically, just say something like "it has been show that decision is basically polynomial with a randomized algorithm (ZPP if ur interested)" and "the author wanted to show that search is basically NP (TNNP if ur interested)"</a:t>
            </a:r>
            <a:endParaRPr>
              <a:solidFill>
                <a:schemeClr val="dk1"/>
              </a:solidFill>
              <a:latin typeface="Roboto"/>
              <a:ea typeface="Roboto"/>
              <a:cs typeface="Roboto"/>
              <a:sym typeface="Roboto"/>
            </a:endParaRPr>
          </a:p>
          <a:p>
            <a:pPr indent="0" lvl="0" marL="0" rtl="0" algn="l">
              <a:spcBef>
                <a:spcPts val="0"/>
              </a:spcBef>
              <a:spcAft>
                <a:spcPts val="0"/>
              </a:spcAft>
              <a:buNone/>
            </a:pPr>
            <a:r>
              <a:t/>
            </a:r>
            <a:endParaRPr>
              <a:solidFill>
                <a:schemeClr val="dk1"/>
              </a:solidFill>
              <a:latin typeface="Roboto"/>
              <a:ea typeface="Roboto"/>
              <a:cs typeface="Roboto"/>
              <a:sym typeface="Roboto"/>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 name="Shape 1758"/>
        <p:cNvGrpSpPr/>
        <p:nvPr/>
      </p:nvGrpSpPr>
      <p:grpSpPr>
        <a:xfrm>
          <a:off x="0" y="0"/>
          <a:ext cx="0" cy="0"/>
          <a:chOff x="0" y="0"/>
          <a:chExt cx="0" cy="0"/>
        </a:xfrm>
      </p:grpSpPr>
      <p:sp>
        <p:nvSpPr>
          <p:cNvPr id="1759" name="Google Shape;1759;p87"/>
          <p:cNvSpPr/>
          <p:nvPr/>
        </p:nvSpPr>
        <p:spPr>
          <a:xfrm>
            <a:off x="4401000" y="4176800"/>
            <a:ext cx="3775500" cy="11730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sp>
        <p:nvSpPr>
          <p:cNvPr id="1760" name="Google Shape;1760;p87"/>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this template</a:t>
            </a:r>
            <a:endParaRPr/>
          </a:p>
        </p:txBody>
      </p:sp>
      <p:graphicFrame>
        <p:nvGraphicFramePr>
          <p:cNvPr id="1761" name="Google Shape;1761;p87"/>
          <p:cNvGraphicFramePr/>
          <p:nvPr/>
        </p:nvGraphicFramePr>
        <p:xfrm>
          <a:off x="872100" y="1887288"/>
          <a:ext cx="3000000" cy="3000000"/>
        </p:xfrm>
        <a:graphic>
          <a:graphicData uri="http://schemas.openxmlformats.org/drawingml/2006/table">
            <a:tbl>
              <a:tblPr>
                <a:noFill/>
                <a:tableStyleId>{5073FF5D-B907-49CB-886D-4545AB49B2DF}</a:tableStyleId>
              </a:tblPr>
              <a:tblGrid>
                <a:gridCol w="2287575"/>
                <a:gridCol w="5112225"/>
              </a:tblGrid>
              <a:tr h="31967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3"/>
                        </a:rPr>
                        <a:t>Fonts</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Roboto"/>
                          <a:ea typeface="Roboto"/>
                          <a:cs typeface="Roboto"/>
                          <a:sym typeface="Roboto"/>
                        </a:rPr>
                        <a:t>To view this template correctly in PowerPoint, download and install the fonts we used</a:t>
                      </a:r>
                      <a:endParaRPr sz="9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1967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4"/>
                        </a:rPr>
                        <a:t>Used</a:t>
                      </a:r>
                      <a:r>
                        <a:rPr b="1" lang="en" sz="1000">
                          <a:latin typeface="Roboto"/>
                          <a:ea typeface="Roboto"/>
                          <a:cs typeface="Roboto"/>
                          <a:sym typeface="Roboto"/>
                        </a:rPr>
                        <a:t> </a:t>
                      </a:r>
                      <a:r>
                        <a:rPr b="1" lang="en" sz="1000">
                          <a:solidFill>
                            <a:schemeClr val="dk1"/>
                          </a:solidFill>
                          <a:latin typeface="Roboto"/>
                          <a:ea typeface="Roboto"/>
                          <a:cs typeface="Roboto"/>
                          <a:sym typeface="Roboto"/>
                        </a:rPr>
                        <a:t>and </a:t>
                      </a:r>
                      <a:r>
                        <a:rPr b="1" lang="en" sz="1000" u="sng">
                          <a:solidFill>
                            <a:schemeClr val="hlink"/>
                          </a:solidFill>
                          <a:latin typeface="Roboto"/>
                          <a:ea typeface="Roboto"/>
                          <a:cs typeface="Roboto"/>
                          <a:sym typeface="Roboto"/>
                          <a:hlinkClick action="ppaction://hlinksldjump" r:id="rId5"/>
                        </a:rPr>
                        <a:t>alternative</a:t>
                      </a:r>
                      <a:r>
                        <a:rPr b="1" lang="en" sz="1000" u="sng">
                          <a:solidFill>
                            <a:schemeClr val="hlink"/>
                          </a:solidFill>
                          <a:latin typeface="Roboto"/>
                          <a:ea typeface="Roboto"/>
                          <a:cs typeface="Roboto"/>
                          <a:sym typeface="Roboto"/>
                          <a:hlinkClick action="ppaction://hlinksldjump" r:id="rId6"/>
                        </a:rPr>
                        <a:t> resources</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Roboto"/>
                          <a:ea typeface="Roboto"/>
                          <a:cs typeface="Roboto"/>
                          <a:sym typeface="Roboto"/>
                        </a:rPr>
                        <a:t>An assortment of graphic resources that are suitable for use in this presentation</a:t>
                      </a:r>
                      <a:endParaRPr sz="9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1967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7"/>
                        </a:rPr>
                        <a:t>Thanks slide</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Roboto"/>
                          <a:ea typeface="Roboto"/>
                          <a:cs typeface="Roboto"/>
                          <a:sym typeface="Roboto"/>
                        </a:rPr>
                        <a:t>You must keep it so that proper credits for our design are given</a:t>
                      </a:r>
                      <a:endParaRPr sz="9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1967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8"/>
                        </a:rPr>
                        <a:t>Colors</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Roboto"/>
                          <a:ea typeface="Roboto"/>
                          <a:cs typeface="Roboto"/>
                          <a:sym typeface="Roboto"/>
                        </a:rPr>
                        <a:t>All the colors used in this presentation</a:t>
                      </a:r>
                      <a:endParaRPr sz="9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19675">
                <a:tc>
                  <a:txBody>
                    <a:bodyPr/>
                    <a:lstStyle/>
                    <a:p>
                      <a:pPr indent="0" lvl="0" marL="0" rtl="0" algn="l">
                        <a:spcBef>
                          <a:spcPts val="0"/>
                        </a:spcBef>
                        <a:spcAft>
                          <a:spcPts val="0"/>
                        </a:spcAft>
                        <a:buNone/>
                      </a:pPr>
                      <a:r>
                        <a:rPr b="1" lang="en" sz="1000" u="sng">
                          <a:solidFill>
                            <a:schemeClr val="hlink"/>
                          </a:solidFill>
                          <a:latin typeface="Roboto"/>
                          <a:ea typeface="Roboto"/>
                          <a:cs typeface="Roboto"/>
                          <a:sym typeface="Roboto"/>
                          <a:hlinkClick action="ppaction://hlinksldjump" r:id="rId9"/>
                        </a:rPr>
                        <a:t>Icons</a:t>
                      </a:r>
                      <a:r>
                        <a:rPr b="1" lang="en" sz="1000">
                          <a:solidFill>
                            <a:schemeClr val="dk1"/>
                          </a:solidFill>
                          <a:latin typeface="Roboto"/>
                          <a:ea typeface="Roboto"/>
                          <a:cs typeface="Roboto"/>
                          <a:sym typeface="Roboto"/>
                        </a:rPr>
                        <a:t> and </a:t>
                      </a:r>
                      <a:r>
                        <a:rPr b="1" lang="en" sz="1000" u="sng">
                          <a:solidFill>
                            <a:schemeClr val="hlink"/>
                          </a:solidFill>
                          <a:latin typeface="Roboto"/>
                          <a:ea typeface="Roboto"/>
                          <a:cs typeface="Roboto"/>
                          <a:sym typeface="Roboto"/>
                          <a:hlinkClick action="ppaction://hlinksldjump" r:id="rId10"/>
                        </a:rPr>
                        <a:t>infographic resources</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Roboto"/>
                          <a:ea typeface="Roboto"/>
                          <a:cs typeface="Roboto"/>
                          <a:sym typeface="Roboto"/>
                        </a:rPr>
                        <a:t>These can be used in the template, and their size and color can be edited</a:t>
                      </a:r>
                      <a:endParaRPr sz="9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19675">
                <a:tc>
                  <a:txBody>
                    <a:bodyPr/>
                    <a:lstStyle/>
                    <a:p>
                      <a:pPr indent="0" lvl="0" marL="0" rtl="0" algn="l">
                        <a:spcBef>
                          <a:spcPts val="0"/>
                        </a:spcBef>
                        <a:spcAft>
                          <a:spcPts val="0"/>
                        </a:spcAft>
                        <a:buNone/>
                      </a:pPr>
                      <a:r>
                        <a:rPr b="1" lang="en" sz="1000">
                          <a:solidFill>
                            <a:schemeClr val="dk1"/>
                          </a:solidFill>
                          <a:latin typeface="Roboto"/>
                          <a:ea typeface="Roboto"/>
                          <a:cs typeface="Roboto"/>
                          <a:sym typeface="Roboto"/>
                        </a:rPr>
                        <a:t>Editable presentation theme </a:t>
                      </a:r>
                      <a:endParaRPr b="1" sz="1000">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Roboto"/>
                          <a:ea typeface="Roboto"/>
                          <a:cs typeface="Roboto"/>
                          <a:sym typeface="Roboto"/>
                        </a:rPr>
                        <a:t>You can edit the master slides easily. For more info, click </a:t>
                      </a:r>
                      <a:r>
                        <a:rPr b="1" lang="en" sz="1000" u="sng">
                          <a:solidFill>
                            <a:schemeClr val="dk1"/>
                          </a:solidFill>
                          <a:latin typeface="Roboto"/>
                          <a:ea typeface="Roboto"/>
                          <a:cs typeface="Roboto"/>
                          <a:sym typeface="Roboto"/>
                          <a:hlinkClick r:id="rId11">
                            <a:extLst>
                              <a:ext uri="{A12FA001-AC4F-418D-AE19-62706E023703}">
                                <ahyp:hlinkClr val="tx"/>
                              </a:ext>
                            </a:extLst>
                          </a:hlinkClick>
                        </a:rPr>
                        <a:t>here</a:t>
                      </a:r>
                      <a:endParaRPr sz="900" u="sng">
                        <a:solidFill>
                          <a:schemeClr val="dk1"/>
                        </a:solidFill>
                        <a:latin typeface="Roboto"/>
                        <a:ea typeface="Roboto"/>
                        <a:cs typeface="Roboto"/>
                        <a:sym typeface="Roboto"/>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1762" name="Google Shape;1762;p87"/>
          <p:cNvSpPr txBox="1"/>
          <p:nvPr/>
        </p:nvSpPr>
        <p:spPr>
          <a:xfrm>
            <a:off x="872100" y="1323318"/>
            <a:ext cx="7399800" cy="330600"/>
          </a:xfrm>
          <a:prstGeom prst="rect">
            <a:avLst/>
          </a:prstGeom>
          <a:noFill/>
          <a:ln>
            <a:noFill/>
          </a:ln>
        </p:spPr>
        <p:txBody>
          <a:bodyPr anchorCtr="0" anchor="t" bIns="91425" lIns="91425" spcFirstLastPara="1" rIns="0" wrap="square" tIns="91425">
            <a:noAutofit/>
          </a:bodyPr>
          <a:lstStyle/>
          <a:p>
            <a:pPr indent="0" lvl="0" marL="0" rtl="0" algn="ctr">
              <a:spcBef>
                <a:spcPts val="0"/>
              </a:spcBef>
              <a:spcAft>
                <a:spcPts val="0"/>
              </a:spcAft>
              <a:buNone/>
            </a:pPr>
            <a:r>
              <a:rPr lang="en">
                <a:solidFill>
                  <a:schemeClr val="dk1"/>
                </a:solidFill>
                <a:latin typeface="Roboto"/>
                <a:ea typeface="Roboto"/>
                <a:cs typeface="Roboto"/>
                <a:sym typeface="Roboto"/>
              </a:rPr>
              <a:t>You can delete this slide when you’re done editing the presentation</a:t>
            </a:r>
            <a:endParaRPr b="1">
              <a:solidFill>
                <a:schemeClr val="dk1"/>
              </a:solidFill>
              <a:latin typeface="Roboto"/>
              <a:ea typeface="Roboto"/>
              <a:cs typeface="Roboto"/>
              <a:sym typeface="Roboto"/>
            </a:endParaRPr>
          </a:p>
        </p:txBody>
      </p:sp>
      <p:sp>
        <p:nvSpPr>
          <p:cNvPr id="1763" name="Google Shape;1763;p87"/>
          <p:cNvSpPr txBox="1"/>
          <p:nvPr/>
        </p:nvSpPr>
        <p:spPr>
          <a:xfrm>
            <a:off x="872100" y="4176810"/>
            <a:ext cx="3281400" cy="423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900">
                <a:solidFill>
                  <a:schemeClr val="dk1"/>
                </a:solidFill>
                <a:latin typeface="Roboto"/>
                <a:ea typeface="Roboto"/>
                <a:cs typeface="Roboto"/>
                <a:sym typeface="Roboto"/>
              </a:rPr>
              <a:t>For more info:</a:t>
            </a:r>
            <a:br>
              <a:rPr b="1" lang="en" sz="900">
                <a:solidFill>
                  <a:schemeClr val="dk1"/>
                </a:solidFill>
                <a:latin typeface="Roboto"/>
                <a:ea typeface="Roboto"/>
                <a:cs typeface="Roboto"/>
                <a:sym typeface="Roboto"/>
              </a:rPr>
            </a:br>
            <a:r>
              <a:rPr b="1" lang="en" sz="1100" u="sng">
                <a:solidFill>
                  <a:schemeClr val="dk1"/>
                </a:solidFill>
                <a:latin typeface="Roboto"/>
                <a:ea typeface="Roboto"/>
                <a:cs typeface="Roboto"/>
                <a:sym typeface="Roboto"/>
                <a:hlinkClick r:id="rId12">
                  <a:extLst>
                    <a:ext uri="{A12FA001-AC4F-418D-AE19-62706E023703}">
                      <ahyp:hlinkClr val="tx"/>
                    </a:ext>
                  </a:extLst>
                </a:hlinkClick>
              </a:rPr>
              <a:t>SLIDESGO</a:t>
            </a:r>
            <a:r>
              <a:rPr b="1" lang="en" sz="1100">
                <a:solidFill>
                  <a:schemeClr val="dk1"/>
                </a:solidFill>
                <a:uFill>
                  <a:noFill/>
                </a:uFill>
                <a:latin typeface="Roboto"/>
                <a:ea typeface="Roboto"/>
                <a:cs typeface="Roboto"/>
                <a:sym typeface="Roboto"/>
                <a:hlinkClick r:id="rId13">
                  <a:extLst>
                    <a:ext uri="{A12FA001-AC4F-418D-AE19-62706E023703}">
                      <ahyp:hlinkClr val="tx"/>
                    </a:ext>
                  </a:extLst>
                </a:hlinkClick>
              </a:rPr>
              <a:t> </a:t>
            </a:r>
            <a:r>
              <a:rPr b="1" lang="en" sz="1100">
                <a:solidFill>
                  <a:schemeClr val="dk1"/>
                </a:solidFill>
                <a:latin typeface="Roboto"/>
                <a:ea typeface="Roboto"/>
                <a:cs typeface="Roboto"/>
                <a:sym typeface="Roboto"/>
              </a:rPr>
              <a:t>| </a:t>
            </a:r>
            <a:r>
              <a:rPr b="1" lang="en" sz="1100" u="sng">
                <a:solidFill>
                  <a:schemeClr val="dk1"/>
                </a:solidFill>
                <a:latin typeface="Roboto"/>
                <a:ea typeface="Roboto"/>
                <a:cs typeface="Roboto"/>
                <a:sym typeface="Roboto"/>
                <a:hlinkClick r:id="rId14">
                  <a:extLst>
                    <a:ext uri="{A12FA001-AC4F-418D-AE19-62706E023703}">
                      <ahyp:hlinkClr val="tx"/>
                    </a:ext>
                  </a:extLst>
                </a:hlinkClick>
              </a:rPr>
              <a:t>BLOG</a:t>
            </a:r>
            <a:r>
              <a:rPr b="1" lang="en" sz="1100">
                <a:solidFill>
                  <a:schemeClr val="dk1"/>
                </a:solidFill>
                <a:uFill>
                  <a:noFill/>
                </a:uFill>
                <a:latin typeface="Roboto"/>
                <a:ea typeface="Roboto"/>
                <a:cs typeface="Roboto"/>
                <a:sym typeface="Roboto"/>
                <a:hlinkClick r:id="rId15">
                  <a:extLst>
                    <a:ext uri="{A12FA001-AC4F-418D-AE19-62706E023703}">
                      <ahyp:hlinkClr val="tx"/>
                    </a:ext>
                  </a:extLst>
                </a:hlinkClick>
              </a:rPr>
              <a:t> </a:t>
            </a:r>
            <a:r>
              <a:rPr b="1" lang="en" sz="1100">
                <a:solidFill>
                  <a:schemeClr val="dk1"/>
                </a:solidFill>
                <a:latin typeface="Roboto"/>
                <a:ea typeface="Roboto"/>
                <a:cs typeface="Roboto"/>
                <a:sym typeface="Roboto"/>
              </a:rPr>
              <a:t>| </a:t>
            </a:r>
            <a:r>
              <a:rPr b="1" lang="en" sz="1100" u="sng">
                <a:solidFill>
                  <a:schemeClr val="dk1"/>
                </a:solidFill>
                <a:latin typeface="Roboto"/>
                <a:ea typeface="Roboto"/>
                <a:cs typeface="Roboto"/>
                <a:sym typeface="Roboto"/>
                <a:hlinkClick r:id="rId16">
                  <a:extLst>
                    <a:ext uri="{A12FA001-AC4F-418D-AE19-62706E023703}">
                      <ahyp:hlinkClr val="tx"/>
                    </a:ext>
                  </a:extLst>
                </a:hlinkClick>
              </a:rPr>
              <a:t>FAQ</a:t>
            </a:r>
            <a:r>
              <a:rPr b="1" lang="en" sz="1100" u="sng">
                <a:solidFill>
                  <a:schemeClr val="dk1"/>
                </a:solidFill>
                <a:latin typeface="Roboto"/>
                <a:ea typeface="Roboto"/>
                <a:cs typeface="Roboto"/>
                <a:sym typeface="Roboto"/>
              </a:rPr>
              <a:t>s</a:t>
            </a:r>
            <a:endParaRPr b="1" sz="1100" u="sng">
              <a:solidFill>
                <a:schemeClr val="dk1"/>
              </a:solidFill>
              <a:latin typeface="Roboto"/>
              <a:ea typeface="Roboto"/>
              <a:cs typeface="Roboto"/>
              <a:sym typeface="Roboto"/>
            </a:endParaRPr>
          </a:p>
        </p:txBody>
      </p:sp>
      <p:sp>
        <p:nvSpPr>
          <p:cNvPr id="1764" name="Google Shape;1764;p87"/>
          <p:cNvSpPr txBox="1"/>
          <p:nvPr/>
        </p:nvSpPr>
        <p:spPr>
          <a:xfrm>
            <a:off x="4305600" y="4176810"/>
            <a:ext cx="3966300" cy="423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900">
                <a:solidFill>
                  <a:schemeClr val="dk1"/>
                </a:solidFill>
                <a:latin typeface="Roboto"/>
                <a:ea typeface="Roboto"/>
                <a:cs typeface="Roboto"/>
                <a:sym typeface="Roboto"/>
              </a:rPr>
              <a:t>You can visit our sister </a:t>
            </a:r>
            <a:r>
              <a:rPr b="1" lang="en" sz="900">
                <a:solidFill>
                  <a:schemeClr val="dk1"/>
                </a:solidFill>
                <a:latin typeface="Roboto"/>
                <a:ea typeface="Roboto"/>
                <a:cs typeface="Roboto"/>
                <a:sym typeface="Roboto"/>
              </a:rPr>
              <a:t>projects</a:t>
            </a:r>
            <a:r>
              <a:rPr b="1" lang="en" sz="900">
                <a:solidFill>
                  <a:schemeClr val="dk1"/>
                </a:solidFill>
                <a:latin typeface="Roboto"/>
                <a:ea typeface="Roboto"/>
                <a:cs typeface="Roboto"/>
                <a:sym typeface="Roboto"/>
              </a:rPr>
              <a:t>:</a:t>
            </a:r>
            <a:br>
              <a:rPr b="1" lang="en" sz="900">
                <a:solidFill>
                  <a:schemeClr val="dk1"/>
                </a:solidFill>
                <a:latin typeface="Roboto"/>
                <a:ea typeface="Roboto"/>
                <a:cs typeface="Roboto"/>
                <a:sym typeface="Roboto"/>
              </a:rPr>
            </a:br>
            <a:r>
              <a:rPr b="1" lang="en" sz="1100" u="sng">
                <a:solidFill>
                  <a:schemeClr val="dk1"/>
                </a:solidFill>
                <a:latin typeface="Roboto"/>
                <a:ea typeface="Roboto"/>
                <a:cs typeface="Roboto"/>
                <a:sym typeface="Roboto"/>
                <a:hlinkClick r:id="rId17">
                  <a:extLst>
                    <a:ext uri="{A12FA001-AC4F-418D-AE19-62706E023703}">
                      <ahyp:hlinkClr val="tx"/>
                    </a:ext>
                  </a:extLst>
                </a:hlinkClick>
              </a:rPr>
              <a:t>FREEPIK</a:t>
            </a:r>
            <a:r>
              <a:rPr b="1" lang="en" sz="1100">
                <a:solidFill>
                  <a:schemeClr val="dk1"/>
                </a:solidFill>
                <a:latin typeface="Roboto"/>
                <a:ea typeface="Roboto"/>
                <a:cs typeface="Roboto"/>
                <a:sym typeface="Roboto"/>
              </a:rPr>
              <a:t> | </a:t>
            </a:r>
            <a:r>
              <a:rPr b="1" lang="en" sz="1100" u="sng">
                <a:solidFill>
                  <a:schemeClr val="dk1"/>
                </a:solidFill>
                <a:latin typeface="Roboto"/>
                <a:ea typeface="Roboto"/>
                <a:cs typeface="Roboto"/>
                <a:sym typeface="Roboto"/>
                <a:hlinkClick r:id="rId18">
                  <a:extLst>
                    <a:ext uri="{A12FA001-AC4F-418D-AE19-62706E023703}">
                      <ahyp:hlinkClr val="tx"/>
                    </a:ext>
                  </a:extLst>
                </a:hlinkClick>
              </a:rPr>
              <a:t>FLATICON</a:t>
            </a:r>
            <a:r>
              <a:rPr b="1" lang="en" sz="1100">
                <a:solidFill>
                  <a:schemeClr val="dk1"/>
                </a:solidFill>
                <a:latin typeface="Roboto"/>
                <a:ea typeface="Roboto"/>
                <a:cs typeface="Roboto"/>
                <a:sym typeface="Roboto"/>
              </a:rPr>
              <a:t> | </a:t>
            </a:r>
            <a:r>
              <a:rPr b="1" lang="en" sz="1100" u="sng">
                <a:solidFill>
                  <a:schemeClr val="dk1"/>
                </a:solidFill>
                <a:latin typeface="Roboto"/>
                <a:ea typeface="Roboto"/>
                <a:cs typeface="Roboto"/>
                <a:sym typeface="Roboto"/>
                <a:hlinkClick r:id="rId19">
                  <a:extLst>
                    <a:ext uri="{A12FA001-AC4F-418D-AE19-62706E023703}">
                      <ahyp:hlinkClr val="tx"/>
                    </a:ext>
                  </a:extLst>
                </a:hlinkClick>
              </a:rPr>
              <a:t>STORYSET</a:t>
            </a:r>
            <a:r>
              <a:rPr b="1" lang="en" sz="1100">
                <a:solidFill>
                  <a:schemeClr val="dk1"/>
                </a:solidFill>
                <a:latin typeface="Roboto"/>
                <a:ea typeface="Roboto"/>
                <a:cs typeface="Roboto"/>
                <a:sym typeface="Roboto"/>
              </a:rPr>
              <a:t> | </a:t>
            </a:r>
            <a:r>
              <a:rPr b="1" lang="en" sz="1100" u="sng">
                <a:solidFill>
                  <a:schemeClr val="dk1"/>
                </a:solidFill>
                <a:latin typeface="Roboto"/>
                <a:ea typeface="Roboto"/>
                <a:cs typeface="Roboto"/>
                <a:sym typeface="Roboto"/>
                <a:hlinkClick r:id="rId20">
                  <a:extLst>
                    <a:ext uri="{A12FA001-AC4F-418D-AE19-62706E023703}">
                      <ahyp:hlinkClr val="tx"/>
                    </a:ext>
                  </a:extLst>
                </a:hlinkClick>
              </a:rPr>
              <a:t>WEPIK</a:t>
            </a:r>
            <a:r>
              <a:rPr b="1" lang="en" sz="1100">
                <a:solidFill>
                  <a:schemeClr val="dk1"/>
                </a:solidFill>
                <a:uFill>
                  <a:noFill/>
                </a:uFill>
                <a:latin typeface="Roboto"/>
                <a:ea typeface="Roboto"/>
                <a:cs typeface="Roboto"/>
                <a:sym typeface="Roboto"/>
                <a:hlinkClick r:id="rId21">
                  <a:extLst>
                    <a:ext uri="{A12FA001-AC4F-418D-AE19-62706E023703}">
                      <ahyp:hlinkClr val="tx"/>
                    </a:ext>
                  </a:extLst>
                </a:hlinkClick>
              </a:rPr>
              <a:t> </a:t>
            </a:r>
            <a:r>
              <a:rPr b="1" lang="en" sz="1100">
                <a:solidFill>
                  <a:schemeClr val="dk1"/>
                </a:solidFill>
                <a:latin typeface="Roboto"/>
                <a:ea typeface="Roboto"/>
                <a:cs typeface="Roboto"/>
                <a:sym typeface="Roboto"/>
              </a:rPr>
              <a:t>| </a:t>
            </a:r>
            <a:r>
              <a:rPr b="1" lang="en" sz="1100" u="sng">
                <a:solidFill>
                  <a:schemeClr val="dk1"/>
                </a:solidFill>
                <a:latin typeface="Roboto"/>
                <a:ea typeface="Roboto"/>
                <a:cs typeface="Roboto"/>
                <a:sym typeface="Roboto"/>
                <a:hlinkClick r:id="rId22">
                  <a:extLst>
                    <a:ext uri="{A12FA001-AC4F-418D-AE19-62706E023703}">
                      <ahyp:hlinkClr val="tx"/>
                    </a:ext>
                  </a:extLst>
                </a:hlinkClick>
              </a:rPr>
              <a:t>VIDEVO</a:t>
            </a:r>
            <a:endParaRPr b="1" sz="1100" u="sng">
              <a:solidFill>
                <a:schemeClr val="dk1"/>
              </a:solidFill>
              <a:latin typeface="Roboto"/>
              <a:ea typeface="Roboto"/>
              <a:cs typeface="Roboto"/>
              <a:sym typeface="Roboto"/>
            </a:endParaRPr>
          </a:p>
          <a:p>
            <a:pPr indent="0" lvl="0" marL="0" rtl="0" algn="ctr">
              <a:spcBef>
                <a:spcPts val="0"/>
              </a:spcBef>
              <a:spcAft>
                <a:spcPts val="0"/>
              </a:spcAft>
              <a:buNone/>
            </a:pPr>
            <a:r>
              <a:t/>
            </a:r>
            <a:endParaRPr b="1" sz="1100">
              <a:solidFill>
                <a:schemeClr val="dk1"/>
              </a:solidFill>
              <a:latin typeface="Roboto"/>
              <a:ea typeface="Roboto"/>
              <a:cs typeface="Roboto"/>
              <a:sym typeface="Roboto"/>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1F1F1"/>
        </a:solidFill>
      </p:bgPr>
    </p:bg>
    <p:spTree>
      <p:nvGrpSpPr>
        <p:cNvPr id="1768" name="Shape 1768"/>
        <p:cNvGrpSpPr/>
        <p:nvPr/>
      </p:nvGrpSpPr>
      <p:grpSpPr>
        <a:xfrm>
          <a:off x="0" y="0"/>
          <a:ext cx="0" cy="0"/>
          <a:chOff x="0" y="0"/>
          <a:chExt cx="0" cy="0"/>
        </a:xfrm>
      </p:grpSpPr>
      <p:sp>
        <p:nvSpPr>
          <p:cNvPr id="1769" name="Google Shape;1769;p88"/>
          <p:cNvSpPr txBox="1"/>
          <p:nvPr>
            <p:ph idx="15"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770" name="Google Shape;1770;p88"/>
          <p:cNvSpPr txBox="1"/>
          <p:nvPr>
            <p:ph type="title"/>
          </p:nvPr>
        </p:nvSpPr>
        <p:spPr>
          <a:xfrm>
            <a:off x="713237" y="1643098"/>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771" name="Google Shape;1771;p88"/>
          <p:cNvSpPr txBox="1"/>
          <p:nvPr>
            <p:ph idx="1" type="subTitle"/>
          </p:nvPr>
        </p:nvSpPr>
        <p:spPr>
          <a:xfrm>
            <a:off x="1627650" y="1916787"/>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72" name="Google Shape;1772;p88"/>
          <p:cNvSpPr txBox="1"/>
          <p:nvPr>
            <p:ph idx="2" type="title"/>
          </p:nvPr>
        </p:nvSpPr>
        <p:spPr>
          <a:xfrm>
            <a:off x="4064061" y="1643098"/>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773" name="Google Shape;1773;p88"/>
          <p:cNvSpPr txBox="1"/>
          <p:nvPr>
            <p:ph idx="3" type="subTitle"/>
          </p:nvPr>
        </p:nvSpPr>
        <p:spPr>
          <a:xfrm>
            <a:off x="4978460" y="1916787"/>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74" name="Google Shape;1774;p88"/>
          <p:cNvSpPr txBox="1"/>
          <p:nvPr>
            <p:ph idx="4" type="title"/>
          </p:nvPr>
        </p:nvSpPr>
        <p:spPr>
          <a:xfrm>
            <a:off x="2055937" y="3136035"/>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775" name="Google Shape;1775;p88"/>
          <p:cNvSpPr txBox="1"/>
          <p:nvPr>
            <p:ph idx="5" type="subTitle"/>
          </p:nvPr>
        </p:nvSpPr>
        <p:spPr>
          <a:xfrm>
            <a:off x="2970350" y="3414200"/>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76" name="Google Shape;1776;p88"/>
          <p:cNvSpPr txBox="1"/>
          <p:nvPr>
            <p:ph idx="6" type="title"/>
          </p:nvPr>
        </p:nvSpPr>
        <p:spPr>
          <a:xfrm>
            <a:off x="5406761" y="3136035"/>
            <a:ext cx="916500" cy="53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1777" name="Google Shape;1777;p88"/>
          <p:cNvSpPr txBox="1"/>
          <p:nvPr>
            <p:ph idx="7" type="subTitle"/>
          </p:nvPr>
        </p:nvSpPr>
        <p:spPr>
          <a:xfrm>
            <a:off x="6321160" y="3414200"/>
            <a:ext cx="2109600" cy="66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78" name="Google Shape;1778;p88"/>
          <p:cNvSpPr txBox="1"/>
          <p:nvPr>
            <p:ph idx="8" type="subTitle"/>
          </p:nvPr>
        </p:nvSpPr>
        <p:spPr>
          <a:xfrm>
            <a:off x="1627650" y="1565638"/>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779" name="Google Shape;1779;p88"/>
          <p:cNvSpPr txBox="1"/>
          <p:nvPr>
            <p:ph idx="9" type="subTitle"/>
          </p:nvPr>
        </p:nvSpPr>
        <p:spPr>
          <a:xfrm>
            <a:off x="4978476" y="1565638"/>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Topology</a:t>
            </a:r>
            <a:endParaRPr/>
          </a:p>
        </p:txBody>
      </p:sp>
      <p:sp>
        <p:nvSpPr>
          <p:cNvPr id="1780" name="Google Shape;1780;p88"/>
          <p:cNvSpPr txBox="1"/>
          <p:nvPr>
            <p:ph idx="13" type="subTitle"/>
          </p:nvPr>
        </p:nvSpPr>
        <p:spPr>
          <a:xfrm>
            <a:off x="2970350" y="3058449"/>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Science</a:t>
            </a:r>
            <a:endParaRPr/>
          </a:p>
        </p:txBody>
      </p:sp>
      <p:sp>
        <p:nvSpPr>
          <p:cNvPr id="1781" name="Google Shape;1781;p88"/>
          <p:cNvSpPr txBox="1"/>
          <p:nvPr>
            <p:ph idx="14" type="subTitle"/>
          </p:nvPr>
        </p:nvSpPr>
        <p:spPr>
          <a:xfrm>
            <a:off x="6321176" y="3058449"/>
            <a:ext cx="2109600" cy="494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Mathematics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1"/>
        </a:solidFill>
      </p:bgPr>
    </p:bg>
    <p:spTree>
      <p:nvGrpSpPr>
        <p:cNvPr id="1785" name="Shape 1785"/>
        <p:cNvGrpSpPr/>
        <p:nvPr/>
      </p:nvGrpSpPr>
      <p:grpSpPr>
        <a:xfrm>
          <a:off x="0" y="0"/>
          <a:ext cx="0" cy="0"/>
          <a:chOff x="0" y="0"/>
          <a:chExt cx="0" cy="0"/>
        </a:xfrm>
      </p:grpSpPr>
      <p:sp>
        <p:nvSpPr>
          <p:cNvPr id="1786" name="Google Shape;1786;p89"/>
          <p:cNvSpPr txBox="1"/>
          <p:nvPr>
            <p:ph type="title"/>
          </p:nvPr>
        </p:nvSpPr>
        <p:spPr>
          <a:xfrm>
            <a:off x="872100" y="1370375"/>
            <a:ext cx="4359600" cy="1496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1787" name="Google Shape;1787;p89"/>
          <p:cNvSpPr txBox="1"/>
          <p:nvPr>
            <p:ph idx="1" type="subTitle"/>
          </p:nvPr>
        </p:nvSpPr>
        <p:spPr>
          <a:xfrm>
            <a:off x="872100" y="2790875"/>
            <a:ext cx="4359600" cy="71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can be the part of the presentation where you introduce yourself, write your email…</a:t>
            </a:r>
            <a:endParaRPr/>
          </a:p>
        </p:txBody>
      </p:sp>
      <p:grpSp>
        <p:nvGrpSpPr>
          <p:cNvPr id="1788" name="Google Shape;1788;p89"/>
          <p:cNvGrpSpPr/>
          <p:nvPr/>
        </p:nvGrpSpPr>
        <p:grpSpPr>
          <a:xfrm>
            <a:off x="6501905" y="1607312"/>
            <a:ext cx="1928874" cy="1928874"/>
            <a:chOff x="3901550" y="2223725"/>
            <a:chExt cx="1557050" cy="1557050"/>
          </a:xfrm>
        </p:grpSpPr>
        <p:sp>
          <p:nvSpPr>
            <p:cNvPr id="1789" name="Google Shape;1789;p89"/>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9"/>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9"/>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9"/>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9"/>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 name="Google Shape;1794;p89"/>
          <p:cNvSpPr/>
          <p:nvPr/>
        </p:nvSpPr>
        <p:spPr>
          <a:xfrm>
            <a:off x="7459400" y="1152125"/>
            <a:ext cx="1518600" cy="344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grpSp>
        <p:nvGrpSpPr>
          <p:cNvPr id="1795" name="Google Shape;1795;p89"/>
          <p:cNvGrpSpPr/>
          <p:nvPr/>
        </p:nvGrpSpPr>
        <p:grpSpPr>
          <a:xfrm>
            <a:off x="5185187" y="3651485"/>
            <a:ext cx="1895833" cy="1895866"/>
            <a:chOff x="3835450" y="-252000"/>
            <a:chExt cx="1445325" cy="1445350"/>
          </a:xfrm>
        </p:grpSpPr>
        <p:sp>
          <p:nvSpPr>
            <p:cNvPr id="1796" name="Google Shape;1796;p89"/>
            <p:cNvSpPr/>
            <p:nvPr/>
          </p:nvSpPr>
          <p:spPr>
            <a:xfrm>
              <a:off x="3835450" y="-252000"/>
              <a:ext cx="1445325" cy="1445350"/>
            </a:xfrm>
            <a:custGeom>
              <a:rect b="b" l="l" r="r" t="t"/>
              <a:pathLst>
                <a:path extrusionOk="0" fill="none" h="57814" w="57813">
                  <a:moveTo>
                    <a:pt x="43375" y="14439"/>
                  </a:moveTo>
                  <a:lnTo>
                    <a:pt x="28907" y="1"/>
                  </a:lnTo>
                  <a:lnTo>
                    <a:pt x="14438" y="14439"/>
                  </a:lnTo>
                  <a:lnTo>
                    <a:pt x="0" y="28907"/>
                  </a:lnTo>
                  <a:lnTo>
                    <a:pt x="14438" y="43375"/>
                  </a:lnTo>
                  <a:lnTo>
                    <a:pt x="28907" y="57813"/>
                  </a:lnTo>
                  <a:lnTo>
                    <a:pt x="43375" y="43375"/>
                  </a:lnTo>
                  <a:lnTo>
                    <a:pt x="57813" y="2890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9"/>
            <p:cNvSpPr/>
            <p:nvPr/>
          </p:nvSpPr>
          <p:spPr>
            <a:xfrm>
              <a:off x="3972225" y="-115200"/>
              <a:ext cx="1171775" cy="1171750"/>
            </a:xfrm>
            <a:custGeom>
              <a:rect b="b" l="l" r="r" t="t"/>
              <a:pathLst>
                <a:path extrusionOk="0" fill="none" h="46870" w="46871">
                  <a:moveTo>
                    <a:pt x="46871" y="23435"/>
                  </a:moveTo>
                  <a:lnTo>
                    <a:pt x="35138" y="11733"/>
                  </a:lnTo>
                  <a:lnTo>
                    <a:pt x="23436" y="0"/>
                  </a:lnTo>
                  <a:lnTo>
                    <a:pt x="11733" y="11733"/>
                  </a:lnTo>
                  <a:lnTo>
                    <a:pt x="0" y="23435"/>
                  </a:lnTo>
                  <a:lnTo>
                    <a:pt x="11733" y="35137"/>
                  </a:lnTo>
                  <a:lnTo>
                    <a:pt x="23436" y="46870"/>
                  </a:lnTo>
                  <a:lnTo>
                    <a:pt x="35138" y="35137"/>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9"/>
            <p:cNvSpPr/>
            <p:nvPr/>
          </p:nvSpPr>
          <p:spPr>
            <a:xfrm>
              <a:off x="4109775" y="22325"/>
              <a:ext cx="896700" cy="896700"/>
            </a:xfrm>
            <a:custGeom>
              <a:rect b="b" l="l" r="r" t="t"/>
              <a:pathLst>
                <a:path extrusionOk="0" fill="none" h="35868" w="35868">
                  <a:moveTo>
                    <a:pt x="35867" y="17934"/>
                  </a:moveTo>
                  <a:lnTo>
                    <a:pt x="26900" y="8967"/>
                  </a:lnTo>
                  <a:lnTo>
                    <a:pt x="17934" y="1"/>
                  </a:lnTo>
                  <a:lnTo>
                    <a:pt x="8967" y="8967"/>
                  </a:lnTo>
                  <a:lnTo>
                    <a:pt x="0" y="17934"/>
                  </a:lnTo>
                  <a:lnTo>
                    <a:pt x="8967" y="26901"/>
                  </a:lnTo>
                  <a:lnTo>
                    <a:pt x="17934" y="35867"/>
                  </a:lnTo>
                  <a:lnTo>
                    <a:pt x="26900" y="2690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9"/>
            <p:cNvSpPr/>
            <p:nvPr/>
          </p:nvSpPr>
          <p:spPr>
            <a:xfrm>
              <a:off x="4247300" y="159875"/>
              <a:ext cx="621625" cy="621600"/>
            </a:xfrm>
            <a:custGeom>
              <a:rect b="b" l="l" r="r" t="t"/>
              <a:pathLst>
                <a:path extrusionOk="0" fill="none" h="24864" w="24865">
                  <a:moveTo>
                    <a:pt x="24864" y="12432"/>
                  </a:moveTo>
                  <a:lnTo>
                    <a:pt x="18664" y="6201"/>
                  </a:lnTo>
                  <a:lnTo>
                    <a:pt x="12433" y="0"/>
                  </a:lnTo>
                  <a:lnTo>
                    <a:pt x="6201" y="6201"/>
                  </a:lnTo>
                  <a:lnTo>
                    <a:pt x="1" y="12432"/>
                  </a:lnTo>
                  <a:lnTo>
                    <a:pt x="6201" y="18663"/>
                  </a:lnTo>
                  <a:lnTo>
                    <a:pt x="12433" y="24864"/>
                  </a:lnTo>
                  <a:lnTo>
                    <a:pt x="18664" y="18663"/>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9"/>
            <p:cNvSpPr/>
            <p:nvPr/>
          </p:nvSpPr>
          <p:spPr>
            <a:xfrm>
              <a:off x="4384075" y="296650"/>
              <a:ext cx="348075" cy="348050"/>
            </a:xfrm>
            <a:custGeom>
              <a:rect b="b" l="l" r="r" t="t"/>
              <a:pathLst>
                <a:path extrusionOk="0" fill="none" h="13922" w="13923">
                  <a:moveTo>
                    <a:pt x="10427" y="3496"/>
                  </a:moveTo>
                  <a:lnTo>
                    <a:pt x="6962" y="0"/>
                  </a:lnTo>
                  <a:lnTo>
                    <a:pt x="3496" y="3496"/>
                  </a:lnTo>
                  <a:lnTo>
                    <a:pt x="1" y="6961"/>
                  </a:lnTo>
                  <a:lnTo>
                    <a:pt x="3496" y="10426"/>
                  </a:lnTo>
                  <a:lnTo>
                    <a:pt x="6962" y="13922"/>
                  </a:lnTo>
                  <a:lnTo>
                    <a:pt x="10427" y="10426"/>
                  </a:lnTo>
                  <a:lnTo>
                    <a:pt x="13922" y="6961"/>
                  </a:ln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4" name="Shape 1804"/>
        <p:cNvGrpSpPr/>
        <p:nvPr/>
      </p:nvGrpSpPr>
      <p:grpSpPr>
        <a:xfrm>
          <a:off x="0" y="0"/>
          <a:ext cx="0" cy="0"/>
          <a:chOff x="0" y="0"/>
          <a:chExt cx="0" cy="0"/>
        </a:xfrm>
      </p:grpSpPr>
      <p:grpSp>
        <p:nvGrpSpPr>
          <p:cNvPr id="1805" name="Google Shape;1805;p90"/>
          <p:cNvGrpSpPr/>
          <p:nvPr/>
        </p:nvGrpSpPr>
        <p:grpSpPr>
          <a:xfrm>
            <a:off x="-502268" y="1143004"/>
            <a:ext cx="2471175" cy="2747975"/>
            <a:chOff x="7398357" y="-662077"/>
            <a:chExt cx="2471175" cy="2747975"/>
          </a:xfrm>
        </p:grpSpPr>
        <p:sp>
          <p:nvSpPr>
            <p:cNvPr id="1806" name="Google Shape;1806;p90"/>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90"/>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90"/>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90"/>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90"/>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1" name="Google Shape;1811;p90"/>
          <p:cNvSpPr/>
          <p:nvPr/>
        </p:nvSpPr>
        <p:spPr>
          <a:xfrm>
            <a:off x="3830600" y="4061525"/>
            <a:ext cx="4599600" cy="10758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sp>
        <p:nvSpPr>
          <p:cNvPr id="1812" name="Google Shape;1812;p90"/>
          <p:cNvSpPr txBox="1"/>
          <p:nvPr>
            <p:ph type="title"/>
          </p:nvPr>
        </p:nvSpPr>
        <p:spPr>
          <a:xfrm>
            <a:off x="3830600" y="2368950"/>
            <a:ext cx="4599600" cy="856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Introduction</a:t>
            </a:r>
            <a:endParaRPr>
              <a:solidFill>
                <a:schemeClr val="accent5"/>
              </a:solidFill>
            </a:endParaRPr>
          </a:p>
        </p:txBody>
      </p:sp>
      <p:sp>
        <p:nvSpPr>
          <p:cNvPr id="1813" name="Google Shape;1813;p90"/>
          <p:cNvSpPr txBox="1"/>
          <p:nvPr>
            <p:ph idx="2" type="title"/>
          </p:nvPr>
        </p:nvSpPr>
        <p:spPr>
          <a:xfrm>
            <a:off x="6554875" y="971663"/>
            <a:ext cx="1875900" cy="1137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1814" name="Google Shape;1814;p90"/>
          <p:cNvSpPr txBox="1"/>
          <p:nvPr>
            <p:ph idx="1" type="subTitle"/>
          </p:nvPr>
        </p:nvSpPr>
        <p:spPr>
          <a:xfrm>
            <a:off x="3830600" y="3219025"/>
            <a:ext cx="4599600" cy="495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grpSp>
        <p:nvGrpSpPr>
          <p:cNvPr id="1815" name="Google Shape;1815;p90"/>
          <p:cNvGrpSpPr/>
          <p:nvPr/>
        </p:nvGrpSpPr>
        <p:grpSpPr>
          <a:xfrm>
            <a:off x="1101424" y="3731950"/>
            <a:ext cx="1734954" cy="1734954"/>
            <a:chOff x="6340050" y="754850"/>
            <a:chExt cx="1595800" cy="1595800"/>
          </a:xfrm>
        </p:grpSpPr>
        <p:sp>
          <p:nvSpPr>
            <p:cNvPr id="1816" name="Google Shape;1816;p90"/>
            <p:cNvSpPr/>
            <p:nvPr/>
          </p:nvSpPr>
          <p:spPr>
            <a:xfrm>
              <a:off x="6517100" y="931925"/>
              <a:ext cx="1240925" cy="1241675"/>
            </a:xfrm>
            <a:custGeom>
              <a:rect b="b" l="l" r="r" t="t"/>
              <a:pathLst>
                <a:path extrusionOk="0" h="49667" w="49637">
                  <a:moveTo>
                    <a:pt x="24834" y="16870"/>
                  </a:moveTo>
                  <a:cubicBezTo>
                    <a:pt x="29211" y="16870"/>
                    <a:pt x="32798" y="20426"/>
                    <a:pt x="32798" y="24833"/>
                  </a:cubicBezTo>
                  <a:cubicBezTo>
                    <a:pt x="32798" y="29241"/>
                    <a:pt x="29211" y="32797"/>
                    <a:pt x="24834" y="32797"/>
                  </a:cubicBezTo>
                  <a:cubicBezTo>
                    <a:pt x="20427" y="32797"/>
                    <a:pt x="16840" y="29241"/>
                    <a:pt x="16840" y="24833"/>
                  </a:cubicBezTo>
                  <a:cubicBezTo>
                    <a:pt x="16840" y="20426"/>
                    <a:pt x="20427" y="16870"/>
                    <a:pt x="24834" y="16870"/>
                  </a:cubicBezTo>
                  <a:close/>
                  <a:moveTo>
                    <a:pt x="24834" y="0"/>
                  </a:moveTo>
                  <a:cubicBezTo>
                    <a:pt x="11095" y="0"/>
                    <a:pt x="1" y="11125"/>
                    <a:pt x="1" y="24833"/>
                  </a:cubicBezTo>
                  <a:cubicBezTo>
                    <a:pt x="1" y="38542"/>
                    <a:pt x="11126" y="49666"/>
                    <a:pt x="24834" y="49666"/>
                  </a:cubicBezTo>
                  <a:cubicBezTo>
                    <a:pt x="38542" y="49666"/>
                    <a:pt x="49637" y="38542"/>
                    <a:pt x="49637" y="24833"/>
                  </a:cubicBezTo>
                  <a:cubicBezTo>
                    <a:pt x="49637" y="11125"/>
                    <a:pt x="38542" y="0"/>
                    <a:pt x="24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90"/>
            <p:cNvSpPr/>
            <p:nvPr/>
          </p:nvSpPr>
          <p:spPr>
            <a:xfrm>
              <a:off x="6340050" y="754850"/>
              <a:ext cx="1595800" cy="1595800"/>
            </a:xfrm>
            <a:custGeom>
              <a:rect b="b" l="l" r="r" t="t"/>
              <a:pathLst>
                <a:path extrusionOk="0" fill="none" h="63832" w="63832">
                  <a:moveTo>
                    <a:pt x="31916" y="1"/>
                  </a:moveTo>
                  <a:cubicBezTo>
                    <a:pt x="14286" y="1"/>
                    <a:pt x="0" y="14287"/>
                    <a:pt x="0" y="31916"/>
                  </a:cubicBezTo>
                  <a:cubicBezTo>
                    <a:pt x="0" y="49546"/>
                    <a:pt x="14286" y="63832"/>
                    <a:pt x="31916" y="63832"/>
                  </a:cubicBezTo>
                  <a:cubicBezTo>
                    <a:pt x="49515" y="63832"/>
                    <a:pt x="63831" y="49546"/>
                    <a:pt x="63831" y="31916"/>
                  </a:cubicBezTo>
                  <a:cubicBezTo>
                    <a:pt x="63831" y="14287"/>
                    <a:pt x="49515" y="1"/>
                    <a:pt x="31916" y="1"/>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90"/>
            <p:cNvSpPr/>
            <p:nvPr/>
          </p:nvSpPr>
          <p:spPr>
            <a:xfrm>
              <a:off x="6781550" y="1196350"/>
              <a:ext cx="712050" cy="712050"/>
            </a:xfrm>
            <a:custGeom>
              <a:rect b="b" l="l" r="r" t="t"/>
              <a:pathLst>
                <a:path extrusionOk="0" h="28482" w="28482">
                  <a:moveTo>
                    <a:pt x="14256" y="9667"/>
                  </a:moveTo>
                  <a:cubicBezTo>
                    <a:pt x="16779" y="9667"/>
                    <a:pt x="18815" y="11733"/>
                    <a:pt x="18815" y="14256"/>
                  </a:cubicBezTo>
                  <a:cubicBezTo>
                    <a:pt x="18815" y="16779"/>
                    <a:pt x="16779" y="18816"/>
                    <a:pt x="14256" y="18816"/>
                  </a:cubicBezTo>
                  <a:cubicBezTo>
                    <a:pt x="11703" y="18816"/>
                    <a:pt x="9666" y="16779"/>
                    <a:pt x="9666" y="14256"/>
                  </a:cubicBezTo>
                  <a:cubicBezTo>
                    <a:pt x="9666" y="11733"/>
                    <a:pt x="11703" y="9667"/>
                    <a:pt x="14256" y="9667"/>
                  </a:cubicBezTo>
                  <a:close/>
                  <a:moveTo>
                    <a:pt x="14256" y="1"/>
                  </a:moveTo>
                  <a:cubicBezTo>
                    <a:pt x="6384" y="1"/>
                    <a:pt x="0" y="6384"/>
                    <a:pt x="0" y="14256"/>
                  </a:cubicBezTo>
                  <a:cubicBezTo>
                    <a:pt x="0" y="22129"/>
                    <a:pt x="6384" y="28481"/>
                    <a:pt x="14256" y="28481"/>
                  </a:cubicBezTo>
                  <a:cubicBezTo>
                    <a:pt x="22098" y="28481"/>
                    <a:pt x="28481" y="22129"/>
                    <a:pt x="28481" y="14256"/>
                  </a:cubicBezTo>
                  <a:cubicBezTo>
                    <a:pt x="28481" y="6384"/>
                    <a:pt x="22098" y="1"/>
                    <a:pt x="14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2" name="Shape 1822"/>
        <p:cNvGrpSpPr/>
        <p:nvPr/>
      </p:nvGrpSpPr>
      <p:grpSpPr>
        <a:xfrm>
          <a:off x="0" y="0"/>
          <a:ext cx="0" cy="0"/>
          <a:chOff x="0" y="0"/>
          <a:chExt cx="0" cy="0"/>
        </a:xfrm>
      </p:grpSpPr>
      <p:sp>
        <p:nvSpPr>
          <p:cNvPr id="1823" name="Google Shape;1823;p9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need a longer text?</a:t>
            </a:r>
            <a:endParaRPr/>
          </a:p>
        </p:txBody>
      </p:sp>
      <p:sp>
        <p:nvSpPr>
          <p:cNvPr id="1824" name="Google Shape;1824;p91"/>
          <p:cNvSpPr txBox="1"/>
          <p:nvPr>
            <p:ph idx="1" type="subTitle"/>
          </p:nvPr>
        </p:nvSpPr>
        <p:spPr>
          <a:xfrm>
            <a:off x="1140900" y="1990825"/>
            <a:ext cx="32568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entire Solar System. Contrary to popular belief, this planet’s name has nothing to do with the liquid metal. Mercury was, instead, named after the famous Roman messenger god Mercurius</a:t>
            </a:r>
            <a:endParaRPr/>
          </a:p>
        </p:txBody>
      </p:sp>
      <p:sp>
        <p:nvSpPr>
          <p:cNvPr id="1825" name="Google Shape;1825;p91"/>
          <p:cNvSpPr txBox="1"/>
          <p:nvPr>
            <p:ph idx="2" type="subTitle"/>
          </p:nvPr>
        </p:nvSpPr>
        <p:spPr>
          <a:xfrm>
            <a:off x="4746300" y="1990825"/>
            <a:ext cx="3256800" cy="190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9" name="Shape 1829"/>
        <p:cNvGrpSpPr/>
        <p:nvPr/>
      </p:nvGrpSpPr>
      <p:grpSpPr>
        <a:xfrm>
          <a:off x="0" y="0"/>
          <a:ext cx="0" cy="0"/>
          <a:chOff x="0" y="0"/>
          <a:chExt cx="0" cy="0"/>
        </a:xfrm>
      </p:grpSpPr>
      <p:sp>
        <p:nvSpPr>
          <p:cNvPr id="1830" name="Google Shape;1830;p9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slide title goes here!</a:t>
            </a:r>
            <a:endParaRPr/>
          </a:p>
        </p:txBody>
      </p:sp>
      <p:sp>
        <p:nvSpPr>
          <p:cNvPr id="1831" name="Google Shape;1831;p92"/>
          <p:cNvSpPr txBox="1"/>
          <p:nvPr>
            <p:ph idx="1" type="body"/>
          </p:nvPr>
        </p:nvSpPr>
        <p:spPr>
          <a:xfrm>
            <a:off x="872100" y="1796825"/>
            <a:ext cx="3923700" cy="212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1832" name="Google Shape;1832;p92"/>
          <p:cNvGrpSpPr/>
          <p:nvPr/>
        </p:nvGrpSpPr>
        <p:grpSpPr>
          <a:xfrm flipH="1">
            <a:off x="7035127" y="1713504"/>
            <a:ext cx="2791286" cy="2599651"/>
            <a:chOff x="-1466486" y="2736279"/>
            <a:chExt cx="2791286" cy="2599651"/>
          </a:xfrm>
        </p:grpSpPr>
        <p:sp>
          <p:nvSpPr>
            <p:cNvPr id="1833" name="Google Shape;1833;p92"/>
            <p:cNvSpPr/>
            <p:nvPr/>
          </p:nvSpPr>
          <p:spPr>
            <a:xfrm>
              <a:off x="-1466486" y="2736279"/>
              <a:ext cx="2599651" cy="2599651"/>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4" name="Google Shape;1834;p92"/>
            <p:cNvGrpSpPr/>
            <p:nvPr/>
          </p:nvGrpSpPr>
          <p:grpSpPr>
            <a:xfrm>
              <a:off x="713226" y="3730956"/>
              <a:ext cx="611574" cy="610281"/>
              <a:chOff x="4496550" y="2819475"/>
              <a:chExt cx="366300" cy="365525"/>
            </a:xfrm>
          </p:grpSpPr>
          <p:sp>
            <p:nvSpPr>
              <p:cNvPr id="1835" name="Google Shape;1835;p92"/>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92"/>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0" name="Shape 1840"/>
        <p:cNvGrpSpPr/>
        <p:nvPr/>
      </p:nvGrpSpPr>
      <p:grpSpPr>
        <a:xfrm>
          <a:off x="0" y="0"/>
          <a:ext cx="0" cy="0"/>
          <a:chOff x="0" y="0"/>
          <a:chExt cx="0" cy="0"/>
        </a:xfrm>
      </p:grpSpPr>
      <p:grpSp>
        <p:nvGrpSpPr>
          <p:cNvPr id="1841" name="Google Shape;1841;p93"/>
          <p:cNvGrpSpPr/>
          <p:nvPr/>
        </p:nvGrpSpPr>
        <p:grpSpPr>
          <a:xfrm>
            <a:off x="6131865" y="1940995"/>
            <a:ext cx="411470" cy="361297"/>
            <a:chOff x="6203138" y="2317215"/>
            <a:chExt cx="372034" cy="329020"/>
          </a:xfrm>
        </p:grpSpPr>
        <p:sp>
          <p:nvSpPr>
            <p:cNvPr id="1842" name="Google Shape;1842;p93"/>
            <p:cNvSpPr/>
            <p:nvPr/>
          </p:nvSpPr>
          <p:spPr>
            <a:xfrm>
              <a:off x="6203138" y="2317215"/>
              <a:ext cx="372034" cy="329020"/>
            </a:xfrm>
            <a:custGeom>
              <a:rect b="b" l="l" r="r" t="t"/>
              <a:pathLst>
                <a:path extrusionOk="0" h="119" w="135">
                  <a:moveTo>
                    <a:pt x="131" y="0"/>
                  </a:moveTo>
                  <a:cubicBezTo>
                    <a:pt x="3" y="0"/>
                    <a:pt x="3" y="0"/>
                    <a:pt x="3" y="0"/>
                  </a:cubicBezTo>
                  <a:cubicBezTo>
                    <a:pt x="1" y="0"/>
                    <a:pt x="0" y="2"/>
                    <a:pt x="0" y="4"/>
                  </a:cubicBezTo>
                  <a:cubicBezTo>
                    <a:pt x="0" y="115"/>
                    <a:pt x="0" y="115"/>
                    <a:pt x="0" y="115"/>
                  </a:cubicBezTo>
                  <a:cubicBezTo>
                    <a:pt x="0" y="117"/>
                    <a:pt x="1" y="119"/>
                    <a:pt x="3" y="119"/>
                  </a:cubicBezTo>
                  <a:cubicBezTo>
                    <a:pt x="131" y="119"/>
                    <a:pt x="131" y="119"/>
                    <a:pt x="131" y="119"/>
                  </a:cubicBezTo>
                  <a:cubicBezTo>
                    <a:pt x="133" y="119"/>
                    <a:pt x="135" y="117"/>
                    <a:pt x="135" y="115"/>
                  </a:cubicBezTo>
                  <a:cubicBezTo>
                    <a:pt x="135" y="4"/>
                    <a:pt x="135" y="4"/>
                    <a:pt x="135" y="4"/>
                  </a:cubicBezTo>
                  <a:cubicBezTo>
                    <a:pt x="135" y="2"/>
                    <a:pt x="133" y="0"/>
                    <a:pt x="131" y="0"/>
                  </a:cubicBezTo>
                  <a:close/>
                  <a:moveTo>
                    <a:pt x="127" y="111"/>
                  </a:moveTo>
                  <a:cubicBezTo>
                    <a:pt x="7" y="111"/>
                    <a:pt x="7" y="111"/>
                    <a:pt x="7" y="111"/>
                  </a:cubicBezTo>
                  <a:cubicBezTo>
                    <a:pt x="7" y="8"/>
                    <a:pt x="7" y="8"/>
                    <a:pt x="7" y="8"/>
                  </a:cubicBezTo>
                  <a:cubicBezTo>
                    <a:pt x="127" y="8"/>
                    <a:pt x="127" y="8"/>
                    <a:pt x="127" y="8"/>
                  </a:cubicBezTo>
                  <a:lnTo>
                    <a:pt x="127" y="111"/>
                  </a:lnTo>
                  <a:close/>
                  <a:moveTo>
                    <a:pt x="127" y="111"/>
                  </a:moveTo>
                  <a:cubicBezTo>
                    <a:pt x="127" y="111"/>
                    <a:pt x="127" y="111"/>
                    <a:pt x="127" y="1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3" name="Google Shape;1843;p93"/>
            <p:cNvSpPr/>
            <p:nvPr/>
          </p:nvSpPr>
          <p:spPr>
            <a:xfrm>
              <a:off x="6243829" y="2361394"/>
              <a:ext cx="287164" cy="240661"/>
            </a:xfrm>
            <a:custGeom>
              <a:rect b="b" l="l" r="r" t="t"/>
              <a:pathLst>
                <a:path extrusionOk="0" h="87" w="104">
                  <a:moveTo>
                    <a:pt x="4" y="87"/>
                  </a:moveTo>
                  <a:cubicBezTo>
                    <a:pt x="23" y="87"/>
                    <a:pt x="23" y="87"/>
                    <a:pt x="23" y="87"/>
                  </a:cubicBezTo>
                  <a:cubicBezTo>
                    <a:pt x="25" y="87"/>
                    <a:pt x="27" y="85"/>
                    <a:pt x="27" y="83"/>
                  </a:cubicBezTo>
                  <a:cubicBezTo>
                    <a:pt x="27" y="79"/>
                    <a:pt x="27" y="79"/>
                    <a:pt x="27" y="79"/>
                  </a:cubicBezTo>
                  <a:cubicBezTo>
                    <a:pt x="35" y="79"/>
                    <a:pt x="35" y="79"/>
                    <a:pt x="35" y="79"/>
                  </a:cubicBezTo>
                  <a:cubicBezTo>
                    <a:pt x="42" y="79"/>
                    <a:pt x="47" y="74"/>
                    <a:pt x="47" y="67"/>
                  </a:cubicBezTo>
                  <a:cubicBezTo>
                    <a:pt x="47" y="58"/>
                    <a:pt x="47" y="58"/>
                    <a:pt x="47" y="58"/>
                  </a:cubicBezTo>
                  <a:cubicBezTo>
                    <a:pt x="47" y="56"/>
                    <a:pt x="48" y="55"/>
                    <a:pt x="50" y="55"/>
                  </a:cubicBezTo>
                  <a:cubicBezTo>
                    <a:pt x="54" y="55"/>
                    <a:pt x="54" y="55"/>
                    <a:pt x="54" y="55"/>
                  </a:cubicBezTo>
                  <a:cubicBezTo>
                    <a:pt x="56" y="55"/>
                    <a:pt x="57" y="56"/>
                    <a:pt x="57" y="58"/>
                  </a:cubicBezTo>
                  <a:cubicBezTo>
                    <a:pt x="57" y="67"/>
                    <a:pt x="57" y="67"/>
                    <a:pt x="57" y="67"/>
                  </a:cubicBezTo>
                  <a:cubicBezTo>
                    <a:pt x="57" y="74"/>
                    <a:pt x="62" y="79"/>
                    <a:pt x="69" y="79"/>
                  </a:cubicBezTo>
                  <a:cubicBezTo>
                    <a:pt x="77" y="79"/>
                    <a:pt x="77" y="79"/>
                    <a:pt x="77" y="79"/>
                  </a:cubicBezTo>
                  <a:cubicBezTo>
                    <a:pt x="77" y="83"/>
                    <a:pt x="77" y="83"/>
                    <a:pt x="77" y="83"/>
                  </a:cubicBezTo>
                  <a:cubicBezTo>
                    <a:pt x="77" y="85"/>
                    <a:pt x="79" y="87"/>
                    <a:pt x="81" y="87"/>
                  </a:cubicBezTo>
                  <a:cubicBezTo>
                    <a:pt x="100" y="87"/>
                    <a:pt x="100" y="87"/>
                    <a:pt x="100" y="87"/>
                  </a:cubicBezTo>
                  <a:cubicBezTo>
                    <a:pt x="102" y="87"/>
                    <a:pt x="104" y="85"/>
                    <a:pt x="104" y="83"/>
                  </a:cubicBezTo>
                  <a:cubicBezTo>
                    <a:pt x="104" y="67"/>
                    <a:pt x="104" y="67"/>
                    <a:pt x="104" y="67"/>
                  </a:cubicBezTo>
                  <a:cubicBezTo>
                    <a:pt x="104" y="65"/>
                    <a:pt x="102" y="63"/>
                    <a:pt x="100" y="63"/>
                  </a:cubicBezTo>
                  <a:cubicBezTo>
                    <a:pt x="81" y="63"/>
                    <a:pt x="81" y="63"/>
                    <a:pt x="81" y="63"/>
                  </a:cubicBezTo>
                  <a:cubicBezTo>
                    <a:pt x="79" y="63"/>
                    <a:pt x="77" y="65"/>
                    <a:pt x="77" y="67"/>
                  </a:cubicBezTo>
                  <a:cubicBezTo>
                    <a:pt x="77" y="71"/>
                    <a:pt x="77" y="71"/>
                    <a:pt x="77" y="71"/>
                  </a:cubicBezTo>
                  <a:cubicBezTo>
                    <a:pt x="69" y="71"/>
                    <a:pt x="69" y="71"/>
                    <a:pt x="69" y="71"/>
                  </a:cubicBezTo>
                  <a:cubicBezTo>
                    <a:pt x="67" y="71"/>
                    <a:pt x="65" y="69"/>
                    <a:pt x="65" y="67"/>
                  </a:cubicBezTo>
                  <a:cubicBezTo>
                    <a:pt x="65" y="58"/>
                    <a:pt x="65" y="58"/>
                    <a:pt x="65" y="58"/>
                  </a:cubicBezTo>
                  <a:cubicBezTo>
                    <a:pt x="65" y="56"/>
                    <a:pt x="64" y="54"/>
                    <a:pt x="64" y="53"/>
                  </a:cubicBezTo>
                  <a:cubicBezTo>
                    <a:pt x="66" y="51"/>
                    <a:pt x="67" y="50"/>
                    <a:pt x="68" y="47"/>
                  </a:cubicBezTo>
                  <a:cubicBezTo>
                    <a:pt x="68" y="47"/>
                    <a:pt x="68" y="47"/>
                    <a:pt x="68" y="47"/>
                  </a:cubicBezTo>
                  <a:cubicBezTo>
                    <a:pt x="77" y="47"/>
                    <a:pt x="77" y="47"/>
                    <a:pt x="77" y="47"/>
                  </a:cubicBezTo>
                  <a:cubicBezTo>
                    <a:pt x="77" y="51"/>
                    <a:pt x="77" y="51"/>
                    <a:pt x="77" y="51"/>
                  </a:cubicBezTo>
                  <a:cubicBezTo>
                    <a:pt x="77" y="53"/>
                    <a:pt x="79" y="55"/>
                    <a:pt x="81" y="55"/>
                  </a:cubicBezTo>
                  <a:cubicBezTo>
                    <a:pt x="100" y="55"/>
                    <a:pt x="100" y="55"/>
                    <a:pt x="100" y="55"/>
                  </a:cubicBezTo>
                  <a:cubicBezTo>
                    <a:pt x="102" y="55"/>
                    <a:pt x="104" y="53"/>
                    <a:pt x="104" y="51"/>
                  </a:cubicBezTo>
                  <a:cubicBezTo>
                    <a:pt x="104" y="35"/>
                    <a:pt x="104" y="35"/>
                    <a:pt x="104" y="35"/>
                  </a:cubicBezTo>
                  <a:cubicBezTo>
                    <a:pt x="104" y="33"/>
                    <a:pt x="102" y="31"/>
                    <a:pt x="100" y="31"/>
                  </a:cubicBezTo>
                  <a:cubicBezTo>
                    <a:pt x="81" y="31"/>
                    <a:pt x="81" y="31"/>
                    <a:pt x="81" y="31"/>
                  </a:cubicBezTo>
                  <a:cubicBezTo>
                    <a:pt x="79" y="31"/>
                    <a:pt x="77" y="33"/>
                    <a:pt x="77" y="35"/>
                  </a:cubicBezTo>
                  <a:cubicBezTo>
                    <a:pt x="77" y="39"/>
                    <a:pt x="77" y="39"/>
                    <a:pt x="77" y="39"/>
                  </a:cubicBezTo>
                  <a:cubicBezTo>
                    <a:pt x="68" y="39"/>
                    <a:pt x="68" y="39"/>
                    <a:pt x="68" y="39"/>
                  </a:cubicBezTo>
                  <a:cubicBezTo>
                    <a:pt x="68" y="39"/>
                    <a:pt x="68" y="39"/>
                    <a:pt x="68" y="39"/>
                  </a:cubicBezTo>
                  <a:cubicBezTo>
                    <a:pt x="67" y="37"/>
                    <a:pt x="66" y="35"/>
                    <a:pt x="64" y="34"/>
                  </a:cubicBezTo>
                  <a:cubicBezTo>
                    <a:pt x="64" y="32"/>
                    <a:pt x="65" y="31"/>
                    <a:pt x="65" y="29"/>
                  </a:cubicBezTo>
                  <a:cubicBezTo>
                    <a:pt x="65" y="20"/>
                    <a:pt x="65" y="20"/>
                    <a:pt x="65" y="20"/>
                  </a:cubicBezTo>
                  <a:cubicBezTo>
                    <a:pt x="65" y="17"/>
                    <a:pt x="67" y="16"/>
                    <a:pt x="69" y="16"/>
                  </a:cubicBezTo>
                  <a:cubicBezTo>
                    <a:pt x="77" y="16"/>
                    <a:pt x="77" y="16"/>
                    <a:pt x="77" y="16"/>
                  </a:cubicBezTo>
                  <a:cubicBezTo>
                    <a:pt x="77" y="20"/>
                    <a:pt x="77" y="20"/>
                    <a:pt x="77" y="20"/>
                  </a:cubicBezTo>
                  <a:cubicBezTo>
                    <a:pt x="77" y="22"/>
                    <a:pt x="79" y="24"/>
                    <a:pt x="81" y="24"/>
                  </a:cubicBezTo>
                  <a:cubicBezTo>
                    <a:pt x="100" y="24"/>
                    <a:pt x="100" y="24"/>
                    <a:pt x="100" y="24"/>
                  </a:cubicBezTo>
                  <a:cubicBezTo>
                    <a:pt x="102" y="24"/>
                    <a:pt x="104" y="22"/>
                    <a:pt x="104" y="20"/>
                  </a:cubicBezTo>
                  <a:cubicBezTo>
                    <a:pt x="104" y="4"/>
                    <a:pt x="104" y="4"/>
                    <a:pt x="104" y="4"/>
                  </a:cubicBezTo>
                  <a:cubicBezTo>
                    <a:pt x="104" y="2"/>
                    <a:pt x="102" y="0"/>
                    <a:pt x="100" y="0"/>
                  </a:cubicBezTo>
                  <a:cubicBezTo>
                    <a:pt x="81" y="0"/>
                    <a:pt x="81" y="0"/>
                    <a:pt x="81" y="0"/>
                  </a:cubicBezTo>
                  <a:cubicBezTo>
                    <a:pt x="79" y="0"/>
                    <a:pt x="77" y="2"/>
                    <a:pt x="77" y="4"/>
                  </a:cubicBezTo>
                  <a:cubicBezTo>
                    <a:pt x="77" y="8"/>
                    <a:pt x="77" y="8"/>
                    <a:pt x="77" y="8"/>
                  </a:cubicBezTo>
                  <a:cubicBezTo>
                    <a:pt x="69" y="8"/>
                    <a:pt x="69" y="8"/>
                    <a:pt x="69" y="8"/>
                  </a:cubicBezTo>
                  <a:cubicBezTo>
                    <a:pt x="62" y="8"/>
                    <a:pt x="57" y="13"/>
                    <a:pt x="57" y="20"/>
                  </a:cubicBezTo>
                  <a:cubicBezTo>
                    <a:pt x="57" y="29"/>
                    <a:pt x="57" y="29"/>
                    <a:pt x="57" y="29"/>
                  </a:cubicBezTo>
                  <a:cubicBezTo>
                    <a:pt x="57" y="30"/>
                    <a:pt x="56" y="31"/>
                    <a:pt x="54" y="31"/>
                  </a:cubicBezTo>
                  <a:cubicBezTo>
                    <a:pt x="50" y="31"/>
                    <a:pt x="50" y="31"/>
                    <a:pt x="50" y="31"/>
                  </a:cubicBezTo>
                  <a:cubicBezTo>
                    <a:pt x="48" y="31"/>
                    <a:pt x="47" y="30"/>
                    <a:pt x="47" y="29"/>
                  </a:cubicBezTo>
                  <a:cubicBezTo>
                    <a:pt x="47" y="20"/>
                    <a:pt x="47" y="20"/>
                    <a:pt x="47" y="20"/>
                  </a:cubicBezTo>
                  <a:cubicBezTo>
                    <a:pt x="47" y="13"/>
                    <a:pt x="42" y="8"/>
                    <a:pt x="35" y="8"/>
                  </a:cubicBezTo>
                  <a:cubicBezTo>
                    <a:pt x="27" y="8"/>
                    <a:pt x="27" y="8"/>
                    <a:pt x="27" y="8"/>
                  </a:cubicBezTo>
                  <a:cubicBezTo>
                    <a:pt x="27" y="4"/>
                    <a:pt x="27" y="4"/>
                    <a:pt x="27" y="4"/>
                  </a:cubicBezTo>
                  <a:cubicBezTo>
                    <a:pt x="27" y="2"/>
                    <a:pt x="25" y="0"/>
                    <a:pt x="23" y="0"/>
                  </a:cubicBezTo>
                  <a:cubicBezTo>
                    <a:pt x="4" y="0"/>
                    <a:pt x="4" y="0"/>
                    <a:pt x="4" y="0"/>
                  </a:cubicBezTo>
                  <a:cubicBezTo>
                    <a:pt x="2" y="0"/>
                    <a:pt x="0" y="2"/>
                    <a:pt x="0" y="4"/>
                  </a:cubicBezTo>
                  <a:cubicBezTo>
                    <a:pt x="0" y="20"/>
                    <a:pt x="0" y="20"/>
                    <a:pt x="0" y="20"/>
                  </a:cubicBezTo>
                  <a:cubicBezTo>
                    <a:pt x="0" y="22"/>
                    <a:pt x="2" y="24"/>
                    <a:pt x="4" y="24"/>
                  </a:cubicBezTo>
                  <a:cubicBezTo>
                    <a:pt x="23" y="24"/>
                    <a:pt x="23" y="24"/>
                    <a:pt x="23" y="24"/>
                  </a:cubicBezTo>
                  <a:cubicBezTo>
                    <a:pt x="25" y="24"/>
                    <a:pt x="27" y="22"/>
                    <a:pt x="27" y="20"/>
                  </a:cubicBezTo>
                  <a:cubicBezTo>
                    <a:pt x="27" y="16"/>
                    <a:pt x="27" y="16"/>
                    <a:pt x="27" y="16"/>
                  </a:cubicBezTo>
                  <a:cubicBezTo>
                    <a:pt x="35" y="16"/>
                    <a:pt x="35" y="16"/>
                    <a:pt x="35" y="16"/>
                  </a:cubicBezTo>
                  <a:cubicBezTo>
                    <a:pt x="38" y="16"/>
                    <a:pt x="39" y="17"/>
                    <a:pt x="39" y="20"/>
                  </a:cubicBezTo>
                  <a:cubicBezTo>
                    <a:pt x="39" y="29"/>
                    <a:pt x="39" y="29"/>
                    <a:pt x="39" y="29"/>
                  </a:cubicBezTo>
                  <a:cubicBezTo>
                    <a:pt x="39" y="31"/>
                    <a:pt x="40" y="32"/>
                    <a:pt x="41" y="34"/>
                  </a:cubicBezTo>
                  <a:cubicBezTo>
                    <a:pt x="39" y="35"/>
                    <a:pt x="37" y="37"/>
                    <a:pt x="36" y="39"/>
                  </a:cubicBezTo>
                  <a:cubicBezTo>
                    <a:pt x="36" y="39"/>
                    <a:pt x="36" y="39"/>
                    <a:pt x="36" y="39"/>
                  </a:cubicBezTo>
                  <a:cubicBezTo>
                    <a:pt x="27" y="39"/>
                    <a:pt x="27" y="39"/>
                    <a:pt x="27" y="39"/>
                  </a:cubicBezTo>
                  <a:cubicBezTo>
                    <a:pt x="27" y="35"/>
                    <a:pt x="27" y="35"/>
                    <a:pt x="27" y="35"/>
                  </a:cubicBezTo>
                  <a:cubicBezTo>
                    <a:pt x="27" y="33"/>
                    <a:pt x="25" y="31"/>
                    <a:pt x="23" y="31"/>
                  </a:cubicBezTo>
                  <a:cubicBezTo>
                    <a:pt x="4" y="31"/>
                    <a:pt x="4" y="31"/>
                    <a:pt x="4" y="31"/>
                  </a:cubicBezTo>
                  <a:cubicBezTo>
                    <a:pt x="2" y="31"/>
                    <a:pt x="0" y="33"/>
                    <a:pt x="0" y="35"/>
                  </a:cubicBezTo>
                  <a:cubicBezTo>
                    <a:pt x="0" y="51"/>
                    <a:pt x="0" y="51"/>
                    <a:pt x="0" y="51"/>
                  </a:cubicBezTo>
                  <a:cubicBezTo>
                    <a:pt x="0" y="53"/>
                    <a:pt x="2" y="55"/>
                    <a:pt x="4" y="55"/>
                  </a:cubicBezTo>
                  <a:cubicBezTo>
                    <a:pt x="23" y="55"/>
                    <a:pt x="23" y="55"/>
                    <a:pt x="23" y="55"/>
                  </a:cubicBezTo>
                  <a:cubicBezTo>
                    <a:pt x="25" y="55"/>
                    <a:pt x="27" y="53"/>
                    <a:pt x="27" y="51"/>
                  </a:cubicBezTo>
                  <a:cubicBezTo>
                    <a:pt x="27" y="47"/>
                    <a:pt x="27" y="47"/>
                    <a:pt x="27" y="47"/>
                  </a:cubicBezTo>
                  <a:cubicBezTo>
                    <a:pt x="36" y="47"/>
                    <a:pt x="36" y="47"/>
                    <a:pt x="36" y="47"/>
                  </a:cubicBezTo>
                  <a:cubicBezTo>
                    <a:pt x="36" y="47"/>
                    <a:pt x="36" y="47"/>
                    <a:pt x="36" y="47"/>
                  </a:cubicBezTo>
                  <a:cubicBezTo>
                    <a:pt x="37" y="50"/>
                    <a:pt x="39" y="51"/>
                    <a:pt x="41" y="53"/>
                  </a:cubicBezTo>
                  <a:cubicBezTo>
                    <a:pt x="40" y="54"/>
                    <a:pt x="39" y="56"/>
                    <a:pt x="39" y="58"/>
                  </a:cubicBezTo>
                  <a:cubicBezTo>
                    <a:pt x="39" y="67"/>
                    <a:pt x="39" y="67"/>
                    <a:pt x="39" y="67"/>
                  </a:cubicBezTo>
                  <a:cubicBezTo>
                    <a:pt x="39" y="69"/>
                    <a:pt x="38" y="71"/>
                    <a:pt x="35" y="71"/>
                  </a:cubicBezTo>
                  <a:cubicBezTo>
                    <a:pt x="27" y="71"/>
                    <a:pt x="27" y="71"/>
                    <a:pt x="27" y="71"/>
                  </a:cubicBezTo>
                  <a:cubicBezTo>
                    <a:pt x="27" y="67"/>
                    <a:pt x="27" y="67"/>
                    <a:pt x="27" y="67"/>
                  </a:cubicBezTo>
                  <a:cubicBezTo>
                    <a:pt x="27" y="65"/>
                    <a:pt x="25" y="63"/>
                    <a:pt x="23" y="63"/>
                  </a:cubicBezTo>
                  <a:cubicBezTo>
                    <a:pt x="4" y="63"/>
                    <a:pt x="4" y="63"/>
                    <a:pt x="4" y="63"/>
                  </a:cubicBezTo>
                  <a:cubicBezTo>
                    <a:pt x="2" y="63"/>
                    <a:pt x="0" y="65"/>
                    <a:pt x="0" y="67"/>
                  </a:cubicBezTo>
                  <a:cubicBezTo>
                    <a:pt x="0" y="83"/>
                    <a:pt x="0" y="83"/>
                    <a:pt x="0" y="83"/>
                  </a:cubicBezTo>
                  <a:cubicBezTo>
                    <a:pt x="0" y="85"/>
                    <a:pt x="2" y="87"/>
                    <a:pt x="4" y="87"/>
                  </a:cubicBezTo>
                  <a:close/>
                  <a:moveTo>
                    <a:pt x="85" y="71"/>
                  </a:moveTo>
                  <a:cubicBezTo>
                    <a:pt x="96" y="71"/>
                    <a:pt x="96" y="71"/>
                    <a:pt x="96" y="71"/>
                  </a:cubicBezTo>
                  <a:cubicBezTo>
                    <a:pt x="96" y="79"/>
                    <a:pt x="96" y="79"/>
                    <a:pt x="96" y="79"/>
                  </a:cubicBezTo>
                  <a:cubicBezTo>
                    <a:pt x="85" y="79"/>
                    <a:pt x="85" y="79"/>
                    <a:pt x="85" y="79"/>
                  </a:cubicBezTo>
                  <a:lnTo>
                    <a:pt x="85" y="71"/>
                  </a:lnTo>
                  <a:close/>
                  <a:moveTo>
                    <a:pt x="85" y="39"/>
                  </a:moveTo>
                  <a:cubicBezTo>
                    <a:pt x="96" y="39"/>
                    <a:pt x="96" y="39"/>
                    <a:pt x="96" y="39"/>
                  </a:cubicBezTo>
                  <a:cubicBezTo>
                    <a:pt x="96" y="47"/>
                    <a:pt x="96" y="47"/>
                    <a:pt x="96" y="47"/>
                  </a:cubicBezTo>
                  <a:cubicBezTo>
                    <a:pt x="85" y="47"/>
                    <a:pt x="85" y="47"/>
                    <a:pt x="85" y="47"/>
                  </a:cubicBezTo>
                  <a:lnTo>
                    <a:pt x="85" y="39"/>
                  </a:lnTo>
                  <a:close/>
                  <a:moveTo>
                    <a:pt x="85" y="8"/>
                  </a:moveTo>
                  <a:cubicBezTo>
                    <a:pt x="96" y="8"/>
                    <a:pt x="96" y="8"/>
                    <a:pt x="96" y="8"/>
                  </a:cubicBezTo>
                  <a:cubicBezTo>
                    <a:pt x="96" y="16"/>
                    <a:pt x="96" y="16"/>
                    <a:pt x="96" y="16"/>
                  </a:cubicBezTo>
                  <a:cubicBezTo>
                    <a:pt x="85" y="16"/>
                    <a:pt x="85" y="16"/>
                    <a:pt x="85" y="16"/>
                  </a:cubicBezTo>
                  <a:lnTo>
                    <a:pt x="85" y="8"/>
                  </a:lnTo>
                  <a:close/>
                  <a:moveTo>
                    <a:pt x="19" y="16"/>
                  </a:moveTo>
                  <a:cubicBezTo>
                    <a:pt x="8" y="16"/>
                    <a:pt x="8" y="16"/>
                    <a:pt x="8" y="16"/>
                  </a:cubicBezTo>
                  <a:cubicBezTo>
                    <a:pt x="8" y="8"/>
                    <a:pt x="8" y="8"/>
                    <a:pt x="8" y="8"/>
                  </a:cubicBezTo>
                  <a:cubicBezTo>
                    <a:pt x="19" y="8"/>
                    <a:pt x="19" y="8"/>
                    <a:pt x="19" y="8"/>
                  </a:cubicBezTo>
                  <a:lnTo>
                    <a:pt x="19" y="16"/>
                  </a:lnTo>
                  <a:close/>
                  <a:moveTo>
                    <a:pt x="19" y="47"/>
                  </a:moveTo>
                  <a:cubicBezTo>
                    <a:pt x="8" y="47"/>
                    <a:pt x="8" y="47"/>
                    <a:pt x="8" y="47"/>
                  </a:cubicBezTo>
                  <a:cubicBezTo>
                    <a:pt x="8" y="39"/>
                    <a:pt x="8" y="39"/>
                    <a:pt x="8" y="39"/>
                  </a:cubicBezTo>
                  <a:cubicBezTo>
                    <a:pt x="19" y="39"/>
                    <a:pt x="19" y="39"/>
                    <a:pt x="19" y="39"/>
                  </a:cubicBezTo>
                  <a:lnTo>
                    <a:pt x="19" y="47"/>
                  </a:lnTo>
                  <a:close/>
                  <a:moveTo>
                    <a:pt x="57" y="39"/>
                  </a:moveTo>
                  <a:cubicBezTo>
                    <a:pt x="59" y="39"/>
                    <a:pt x="61" y="41"/>
                    <a:pt x="61" y="43"/>
                  </a:cubicBezTo>
                  <a:cubicBezTo>
                    <a:pt x="61" y="46"/>
                    <a:pt x="59" y="47"/>
                    <a:pt x="57" y="47"/>
                  </a:cubicBezTo>
                  <a:cubicBezTo>
                    <a:pt x="48" y="47"/>
                    <a:pt x="48" y="47"/>
                    <a:pt x="48" y="47"/>
                  </a:cubicBezTo>
                  <a:cubicBezTo>
                    <a:pt x="45" y="47"/>
                    <a:pt x="44" y="46"/>
                    <a:pt x="44" y="43"/>
                  </a:cubicBezTo>
                  <a:cubicBezTo>
                    <a:pt x="44" y="41"/>
                    <a:pt x="45" y="39"/>
                    <a:pt x="48" y="39"/>
                  </a:cubicBezTo>
                  <a:lnTo>
                    <a:pt x="57" y="39"/>
                  </a:lnTo>
                  <a:close/>
                  <a:moveTo>
                    <a:pt x="8" y="71"/>
                  </a:moveTo>
                  <a:cubicBezTo>
                    <a:pt x="19" y="71"/>
                    <a:pt x="19" y="71"/>
                    <a:pt x="19" y="71"/>
                  </a:cubicBezTo>
                  <a:cubicBezTo>
                    <a:pt x="19" y="79"/>
                    <a:pt x="19" y="79"/>
                    <a:pt x="19" y="79"/>
                  </a:cubicBezTo>
                  <a:cubicBezTo>
                    <a:pt x="8" y="79"/>
                    <a:pt x="8" y="79"/>
                    <a:pt x="8" y="79"/>
                  </a:cubicBezTo>
                  <a:lnTo>
                    <a:pt x="8" y="71"/>
                  </a:lnTo>
                  <a:close/>
                  <a:moveTo>
                    <a:pt x="8" y="71"/>
                  </a:moveTo>
                  <a:cubicBezTo>
                    <a:pt x="8" y="71"/>
                    <a:pt x="8" y="71"/>
                    <a:pt x="8" y="7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44" name="Google Shape;1844;p93"/>
          <p:cNvGrpSpPr/>
          <p:nvPr/>
        </p:nvGrpSpPr>
        <p:grpSpPr>
          <a:xfrm>
            <a:off x="2646427" y="1915891"/>
            <a:ext cx="320033" cy="411472"/>
            <a:chOff x="5482322" y="4270405"/>
            <a:chExt cx="259262" cy="329020"/>
          </a:xfrm>
        </p:grpSpPr>
        <p:sp>
          <p:nvSpPr>
            <p:cNvPr id="1845" name="Google Shape;1845;p93"/>
            <p:cNvSpPr/>
            <p:nvPr/>
          </p:nvSpPr>
          <p:spPr>
            <a:xfrm>
              <a:off x="5482322" y="4270405"/>
              <a:ext cx="259262" cy="329020"/>
            </a:xfrm>
            <a:custGeom>
              <a:rect b="b" l="l" r="r" t="t"/>
              <a:pathLst>
                <a:path extrusionOk="0" h="119" w="94">
                  <a:moveTo>
                    <a:pt x="94" y="21"/>
                  </a:moveTo>
                  <a:cubicBezTo>
                    <a:pt x="94" y="20"/>
                    <a:pt x="93" y="19"/>
                    <a:pt x="93" y="19"/>
                  </a:cubicBezTo>
                  <a:cubicBezTo>
                    <a:pt x="75" y="1"/>
                    <a:pt x="75" y="1"/>
                    <a:pt x="75" y="1"/>
                  </a:cubicBezTo>
                  <a:cubicBezTo>
                    <a:pt x="74" y="1"/>
                    <a:pt x="73" y="0"/>
                    <a:pt x="72" y="0"/>
                  </a:cubicBezTo>
                  <a:cubicBezTo>
                    <a:pt x="3" y="0"/>
                    <a:pt x="3" y="0"/>
                    <a:pt x="3" y="0"/>
                  </a:cubicBezTo>
                  <a:cubicBezTo>
                    <a:pt x="1" y="0"/>
                    <a:pt x="0" y="2"/>
                    <a:pt x="0" y="4"/>
                  </a:cubicBezTo>
                  <a:cubicBezTo>
                    <a:pt x="0" y="115"/>
                    <a:pt x="0" y="115"/>
                    <a:pt x="0" y="115"/>
                  </a:cubicBezTo>
                  <a:cubicBezTo>
                    <a:pt x="0" y="117"/>
                    <a:pt x="1" y="119"/>
                    <a:pt x="3" y="119"/>
                  </a:cubicBezTo>
                  <a:cubicBezTo>
                    <a:pt x="90" y="119"/>
                    <a:pt x="90" y="119"/>
                    <a:pt x="90" y="119"/>
                  </a:cubicBezTo>
                  <a:cubicBezTo>
                    <a:pt x="92" y="119"/>
                    <a:pt x="94" y="117"/>
                    <a:pt x="94" y="115"/>
                  </a:cubicBezTo>
                  <a:cubicBezTo>
                    <a:pt x="94" y="115"/>
                    <a:pt x="94" y="21"/>
                    <a:pt x="94" y="21"/>
                  </a:cubicBezTo>
                  <a:close/>
                  <a:moveTo>
                    <a:pt x="76" y="12"/>
                  </a:moveTo>
                  <a:cubicBezTo>
                    <a:pt x="82" y="18"/>
                    <a:pt x="82" y="18"/>
                    <a:pt x="82" y="18"/>
                  </a:cubicBezTo>
                  <a:cubicBezTo>
                    <a:pt x="76" y="18"/>
                    <a:pt x="76" y="18"/>
                    <a:pt x="76" y="18"/>
                  </a:cubicBezTo>
                  <a:lnTo>
                    <a:pt x="76" y="12"/>
                  </a:lnTo>
                  <a:close/>
                  <a:moveTo>
                    <a:pt x="7" y="112"/>
                  </a:moveTo>
                  <a:cubicBezTo>
                    <a:pt x="7" y="7"/>
                    <a:pt x="7" y="7"/>
                    <a:pt x="7" y="7"/>
                  </a:cubicBezTo>
                  <a:cubicBezTo>
                    <a:pt x="69" y="7"/>
                    <a:pt x="69" y="7"/>
                    <a:pt x="69" y="7"/>
                  </a:cubicBezTo>
                  <a:cubicBezTo>
                    <a:pt x="69" y="22"/>
                    <a:pt x="69" y="22"/>
                    <a:pt x="69" y="22"/>
                  </a:cubicBezTo>
                  <a:cubicBezTo>
                    <a:pt x="69" y="23"/>
                    <a:pt x="71" y="25"/>
                    <a:pt x="73" y="25"/>
                  </a:cubicBezTo>
                  <a:cubicBezTo>
                    <a:pt x="87" y="25"/>
                    <a:pt x="87" y="25"/>
                    <a:pt x="87" y="25"/>
                  </a:cubicBezTo>
                  <a:cubicBezTo>
                    <a:pt x="87" y="112"/>
                    <a:pt x="87" y="112"/>
                    <a:pt x="87" y="112"/>
                  </a:cubicBezTo>
                  <a:lnTo>
                    <a:pt x="7" y="112"/>
                  </a:lnTo>
                  <a:close/>
                  <a:moveTo>
                    <a:pt x="7" y="112"/>
                  </a:moveTo>
                  <a:cubicBezTo>
                    <a:pt x="7" y="112"/>
                    <a:pt x="7" y="112"/>
                    <a:pt x="7" y="11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6" name="Google Shape;1846;p93"/>
            <p:cNvSpPr/>
            <p:nvPr/>
          </p:nvSpPr>
          <p:spPr>
            <a:xfrm>
              <a:off x="5520687" y="4350625"/>
              <a:ext cx="182530" cy="58131"/>
            </a:xfrm>
            <a:custGeom>
              <a:rect b="b" l="l" r="r" t="t"/>
              <a:pathLst>
                <a:path extrusionOk="0" h="21" w="66">
                  <a:moveTo>
                    <a:pt x="63" y="0"/>
                  </a:moveTo>
                  <a:cubicBezTo>
                    <a:pt x="36" y="0"/>
                    <a:pt x="36" y="0"/>
                    <a:pt x="36" y="0"/>
                  </a:cubicBezTo>
                  <a:cubicBezTo>
                    <a:pt x="34" y="0"/>
                    <a:pt x="33" y="2"/>
                    <a:pt x="33" y="3"/>
                  </a:cubicBezTo>
                  <a:cubicBezTo>
                    <a:pt x="33" y="7"/>
                    <a:pt x="33" y="7"/>
                    <a:pt x="33" y="7"/>
                  </a:cubicBezTo>
                  <a:cubicBezTo>
                    <a:pt x="20" y="7"/>
                    <a:pt x="20" y="7"/>
                    <a:pt x="20" y="7"/>
                  </a:cubicBezTo>
                  <a:cubicBezTo>
                    <a:pt x="20" y="3"/>
                    <a:pt x="20" y="3"/>
                    <a:pt x="20" y="3"/>
                  </a:cubicBezTo>
                  <a:cubicBezTo>
                    <a:pt x="20" y="2"/>
                    <a:pt x="19" y="0"/>
                    <a:pt x="17" y="0"/>
                  </a:cubicBezTo>
                  <a:cubicBezTo>
                    <a:pt x="3" y="0"/>
                    <a:pt x="3" y="0"/>
                    <a:pt x="3" y="0"/>
                  </a:cubicBezTo>
                  <a:cubicBezTo>
                    <a:pt x="1" y="0"/>
                    <a:pt x="0" y="2"/>
                    <a:pt x="0" y="3"/>
                  </a:cubicBezTo>
                  <a:cubicBezTo>
                    <a:pt x="0" y="17"/>
                    <a:pt x="0" y="17"/>
                    <a:pt x="0" y="17"/>
                  </a:cubicBezTo>
                  <a:cubicBezTo>
                    <a:pt x="0" y="19"/>
                    <a:pt x="1" y="21"/>
                    <a:pt x="3" y="21"/>
                  </a:cubicBezTo>
                  <a:cubicBezTo>
                    <a:pt x="17" y="21"/>
                    <a:pt x="17" y="21"/>
                    <a:pt x="17" y="21"/>
                  </a:cubicBezTo>
                  <a:cubicBezTo>
                    <a:pt x="19" y="21"/>
                    <a:pt x="20" y="19"/>
                    <a:pt x="20" y="17"/>
                  </a:cubicBezTo>
                  <a:cubicBezTo>
                    <a:pt x="20" y="14"/>
                    <a:pt x="20" y="14"/>
                    <a:pt x="20" y="14"/>
                  </a:cubicBezTo>
                  <a:cubicBezTo>
                    <a:pt x="33" y="14"/>
                    <a:pt x="33" y="14"/>
                    <a:pt x="33" y="14"/>
                  </a:cubicBezTo>
                  <a:cubicBezTo>
                    <a:pt x="33" y="17"/>
                    <a:pt x="33" y="17"/>
                    <a:pt x="33" y="17"/>
                  </a:cubicBezTo>
                  <a:cubicBezTo>
                    <a:pt x="33" y="19"/>
                    <a:pt x="34" y="21"/>
                    <a:pt x="36" y="21"/>
                  </a:cubicBezTo>
                  <a:cubicBezTo>
                    <a:pt x="63" y="21"/>
                    <a:pt x="63" y="21"/>
                    <a:pt x="63" y="21"/>
                  </a:cubicBezTo>
                  <a:cubicBezTo>
                    <a:pt x="64" y="21"/>
                    <a:pt x="66" y="19"/>
                    <a:pt x="66" y="17"/>
                  </a:cubicBezTo>
                  <a:cubicBezTo>
                    <a:pt x="66" y="3"/>
                    <a:pt x="66" y="3"/>
                    <a:pt x="66" y="3"/>
                  </a:cubicBezTo>
                  <a:cubicBezTo>
                    <a:pt x="66" y="2"/>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7" name="Google Shape;1847;p93"/>
            <p:cNvSpPr/>
            <p:nvPr/>
          </p:nvSpPr>
          <p:spPr>
            <a:xfrm>
              <a:off x="5520687" y="4428520"/>
              <a:ext cx="182530" cy="54643"/>
            </a:xfrm>
            <a:custGeom>
              <a:rect b="b" l="l" r="r" t="t"/>
              <a:pathLst>
                <a:path extrusionOk="0" h="20" w="66">
                  <a:moveTo>
                    <a:pt x="63" y="0"/>
                  </a:moveTo>
                  <a:cubicBezTo>
                    <a:pt x="36" y="0"/>
                    <a:pt x="36" y="0"/>
                    <a:pt x="36" y="0"/>
                  </a:cubicBezTo>
                  <a:cubicBezTo>
                    <a:pt x="34" y="0"/>
                    <a:pt x="33" y="1"/>
                    <a:pt x="33" y="3"/>
                  </a:cubicBezTo>
                  <a:cubicBezTo>
                    <a:pt x="33" y="7"/>
                    <a:pt x="33" y="7"/>
                    <a:pt x="33" y="7"/>
                  </a:cubicBezTo>
                  <a:cubicBezTo>
                    <a:pt x="20" y="7"/>
                    <a:pt x="20" y="7"/>
                    <a:pt x="20" y="7"/>
                  </a:cubicBezTo>
                  <a:cubicBezTo>
                    <a:pt x="20" y="3"/>
                    <a:pt x="20" y="3"/>
                    <a:pt x="20" y="3"/>
                  </a:cubicBezTo>
                  <a:cubicBezTo>
                    <a:pt x="20" y="1"/>
                    <a:pt x="19" y="0"/>
                    <a:pt x="17" y="0"/>
                  </a:cubicBezTo>
                  <a:cubicBezTo>
                    <a:pt x="3" y="0"/>
                    <a:pt x="3" y="0"/>
                    <a:pt x="3" y="0"/>
                  </a:cubicBezTo>
                  <a:cubicBezTo>
                    <a:pt x="1" y="0"/>
                    <a:pt x="0" y="1"/>
                    <a:pt x="0" y="3"/>
                  </a:cubicBezTo>
                  <a:cubicBezTo>
                    <a:pt x="0" y="17"/>
                    <a:pt x="0" y="17"/>
                    <a:pt x="0" y="17"/>
                  </a:cubicBezTo>
                  <a:cubicBezTo>
                    <a:pt x="0" y="19"/>
                    <a:pt x="1" y="20"/>
                    <a:pt x="3" y="20"/>
                  </a:cubicBezTo>
                  <a:cubicBezTo>
                    <a:pt x="17" y="20"/>
                    <a:pt x="17" y="20"/>
                    <a:pt x="17" y="20"/>
                  </a:cubicBezTo>
                  <a:cubicBezTo>
                    <a:pt x="19" y="20"/>
                    <a:pt x="20" y="19"/>
                    <a:pt x="20" y="17"/>
                  </a:cubicBezTo>
                  <a:cubicBezTo>
                    <a:pt x="20" y="14"/>
                    <a:pt x="20" y="14"/>
                    <a:pt x="20" y="14"/>
                  </a:cubicBezTo>
                  <a:cubicBezTo>
                    <a:pt x="33" y="14"/>
                    <a:pt x="33" y="14"/>
                    <a:pt x="33" y="14"/>
                  </a:cubicBezTo>
                  <a:cubicBezTo>
                    <a:pt x="33" y="17"/>
                    <a:pt x="33" y="17"/>
                    <a:pt x="33" y="17"/>
                  </a:cubicBezTo>
                  <a:cubicBezTo>
                    <a:pt x="33" y="19"/>
                    <a:pt x="34" y="20"/>
                    <a:pt x="36" y="20"/>
                  </a:cubicBezTo>
                  <a:cubicBezTo>
                    <a:pt x="63" y="20"/>
                    <a:pt x="63" y="20"/>
                    <a:pt x="63" y="20"/>
                  </a:cubicBezTo>
                  <a:cubicBezTo>
                    <a:pt x="64" y="20"/>
                    <a:pt x="66" y="19"/>
                    <a:pt x="66" y="17"/>
                  </a:cubicBezTo>
                  <a:cubicBezTo>
                    <a:pt x="66" y="3"/>
                    <a:pt x="66" y="3"/>
                    <a:pt x="66" y="3"/>
                  </a:cubicBezTo>
                  <a:cubicBezTo>
                    <a:pt x="66" y="1"/>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8" name="Google Shape;1848;p93"/>
            <p:cNvSpPr/>
            <p:nvPr/>
          </p:nvSpPr>
          <p:spPr>
            <a:xfrm>
              <a:off x="5520687" y="4502928"/>
              <a:ext cx="182530" cy="58131"/>
            </a:xfrm>
            <a:custGeom>
              <a:rect b="b" l="l" r="r" t="t"/>
              <a:pathLst>
                <a:path extrusionOk="0" h="21" w="66">
                  <a:moveTo>
                    <a:pt x="63" y="0"/>
                  </a:moveTo>
                  <a:cubicBezTo>
                    <a:pt x="36" y="0"/>
                    <a:pt x="36" y="0"/>
                    <a:pt x="36" y="0"/>
                  </a:cubicBezTo>
                  <a:cubicBezTo>
                    <a:pt x="34" y="0"/>
                    <a:pt x="33" y="2"/>
                    <a:pt x="33" y="4"/>
                  </a:cubicBezTo>
                  <a:cubicBezTo>
                    <a:pt x="33" y="7"/>
                    <a:pt x="33" y="7"/>
                    <a:pt x="33" y="7"/>
                  </a:cubicBezTo>
                  <a:cubicBezTo>
                    <a:pt x="20" y="7"/>
                    <a:pt x="20" y="7"/>
                    <a:pt x="20" y="7"/>
                  </a:cubicBezTo>
                  <a:cubicBezTo>
                    <a:pt x="20" y="4"/>
                    <a:pt x="20" y="4"/>
                    <a:pt x="20" y="4"/>
                  </a:cubicBezTo>
                  <a:cubicBezTo>
                    <a:pt x="20" y="2"/>
                    <a:pt x="19" y="0"/>
                    <a:pt x="17" y="0"/>
                  </a:cubicBezTo>
                  <a:cubicBezTo>
                    <a:pt x="3" y="0"/>
                    <a:pt x="3" y="0"/>
                    <a:pt x="3" y="0"/>
                  </a:cubicBezTo>
                  <a:cubicBezTo>
                    <a:pt x="1" y="0"/>
                    <a:pt x="0" y="2"/>
                    <a:pt x="0" y="4"/>
                  </a:cubicBezTo>
                  <a:cubicBezTo>
                    <a:pt x="0" y="18"/>
                    <a:pt x="0" y="18"/>
                    <a:pt x="0" y="18"/>
                  </a:cubicBezTo>
                  <a:cubicBezTo>
                    <a:pt x="0" y="20"/>
                    <a:pt x="1" y="21"/>
                    <a:pt x="3" y="21"/>
                  </a:cubicBezTo>
                  <a:cubicBezTo>
                    <a:pt x="17" y="21"/>
                    <a:pt x="17" y="21"/>
                    <a:pt x="17" y="21"/>
                  </a:cubicBezTo>
                  <a:cubicBezTo>
                    <a:pt x="19" y="21"/>
                    <a:pt x="20" y="20"/>
                    <a:pt x="20" y="18"/>
                  </a:cubicBezTo>
                  <a:cubicBezTo>
                    <a:pt x="20" y="14"/>
                    <a:pt x="20" y="14"/>
                    <a:pt x="20" y="14"/>
                  </a:cubicBezTo>
                  <a:cubicBezTo>
                    <a:pt x="33" y="14"/>
                    <a:pt x="33" y="14"/>
                    <a:pt x="33" y="14"/>
                  </a:cubicBezTo>
                  <a:cubicBezTo>
                    <a:pt x="33" y="18"/>
                    <a:pt x="33" y="18"/>
                    <a:pt x="33" y="18"/>
                  </a:cubicBezTo>
                  <a:cubicBezTo>
                    <a:pt x="33" y="20"/>
                    <a:pt x="34" y="21"/>
                    <a:pt x="36" y="21"/>
                  </a:cubicBezTo>
                  <a:cubicBezTo>
                    <a:pt x="63" y="21"/>
                    <a:pt x="63" y="21"/>
                    <a:pt x="63" y="21"/>
                  </a:cubicBezTo>
                  <a:cubicBezTo>
                    <a:pt x="64" y="21"/>
                    <a:pt x="66" y="20"/>
                    <a:pt x="66" y="18"/>
                  </a:cubicBezTo>
                  <a:cubicBezTo>
                    <a:pt x="66" y="4"/>
                    <a:pt x="66" y="4"/>
                    <a:pt x="66" y="4"/>
                  </a:cubicBezTo>
                  <a:cubicBezTo>
                    <a:pt x="66" y="2"/>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849" name="Google Shape;1849;p9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divide the content</a:t>
            </a:r>
            <a:endParaRPr/>
          </a:p>
        </p:txBody>
      </p:sp>
      <p:sp>
        <p:nvSpPr>
          <p:cNvPr id="1850" name="Google Shape;1850;p93"/>
          <p:cNvSpPr txBox="1"/>
          <p:nvPr>
            <p:ph idx="3" type="subTitle"/>
          </p:nvPr>
        </p:nvSpPr>
        <p:spPr>
          <a:xfrm>
            <a:off x="1490350" y="2841412"/>
            <a:ext cx="2632200" cy="113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in the Solar System—it’s only a bit larger than the Moon</a:t>
            </a:r>
            <a:endParaRPr/>
          </a:p>
        </p:txBody>
      </p:sp>
      <p:sp>
        <p:nvSpPr>
          <p:cNvPr id="1851" name="Google Shape;1851;p93"/>
          <p:cNvSpPr txBox="1"/>
          <p:nvPr>
            <p:ph idx="1" type="subTitle"/>
          </p:nvPr>
        </p:nvSpPr>
        <p:spPr>
          <a:xfrm>
            <a:off x="1490350" y="2470942"/>
            <a:ext cx="2632200" cy="509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852" name="Google Shape;1852;p93"/>
          <p:cNvSpPr txBox="1"/>
          <p:nvPr>
            <p:ph idx="2" type="subTitle"/>
          </p:nvPr>
        </p:nvSpPr>
        <p:spPr>
          <a:xfrm>
            <a:off x="5021500" y="2470942"/>
            <a:ext cx="2632200" cy="509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a:t>
            </a:r>
            <a:endParaRPr/>
          </a:p>
        </p:txBody>
      </p:sp>
      <p:sp>
        <p:nvSpPr>
          <p:cNvPr id="1853" name="Google Shape;1853;p93"/>
          <p:cNvSpPr txBox="1"/>
          <p:nvPr>
            <p:ph idx="4" type="subTitle"/>
          </p:nvPr>
        </p:nvSpPr>
        <p:spPr>
          <a:xfrm>
            <a:off x="5021501" y="2841412"/>
            <a:ext cx="2632200" cy="113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grpSp>
        <p:nvGrpSpPr>
          <p:cNvPr id="1858" name="Google Shape;1858;p94"/>
          <p:cNvGrpSpPr/>
          <p:nvPr/>
        </p:nvGrpSpPr>
        <p:grpSpPr>
          <a:xfrm>
            <a:off x="1987282" y="1947492"/>
            <a:ext cx="411466" cy="379821"/>
            <a:chOff x="4748716" y="1652200"/>
            <a:chExt cx="353433" cy="331345"/>
          </a:xfrm>
        </p:grpSpPr>
        <p:sp>
          <p:nvSpPr>
            <p:cNvPr id="1859" name="Google Shape;1859;p94"/>
            <p:cNvSpPr/>
            <p:nvPr/>
          </p:nvSpPr>
          <p:spPr>
            <a:xfrm>
              <a:off x="4748716" y="1652200"/>
              <a:ext cx="353433" cy="331345"/>
            </a:xfrm>
            <a:custGeom>
              <a:rect b="b" l="l" r="r" t="t"/>
              <a:pathLst>
                <a:path extrusionOk="0" h="120" w="128">
                  <a:moveTo>
                    <a:pt x="116" y="49"/>
                  </a:moveTo>
                  <a:cubicBezTo>
                    <a:pt x="116" y="49"/>
                    <a:pt x="115" y="49"/>
                    <a:pt x="114" y="49"/>
                  </a:cubicBezTo>
                  <a:cubicBezTo>
                    <a:pt x="98" y="19"/>
                    <a:pt x="98" y="19"/>
                    <a:pt x="98" y="19"/>
                  </a:cubicBezTo>
                  <a:cubicBezTo>
                    <a:pt x="100" y="17"/>
                    <a:pt x="101" y="15"/>
                    <a:pt x="101" y="12"/>
                  </a:cubicBezTo>
                  <a:cubicBezTo>
                    <a:pt x="101" y="5"/>
                    <a:pt x="96" y="0"/>
                    <a:pt x="90" y="0"/>
                  </a:cubicBezTo>
                  <a:cubicBezTo>
                    <a:pt x="85" y="0"/>
                    <a:pt x="81" y="4"/>
                    <a:pt x="79" y="8"/>
                  </a:cubicBezTo>
                  <a:cubicBezTo>
                    <a:pt x="48" y="8"/>
                    <a:pt x="48" y="8"/>
                    <a:pt x="48" y="8"/>
                  </a:cubicBezTo>
                  <a:cubicBezTo>
                    <a:pt x="46" y="4"/>
                    <a:pt x="42" y="0"/>
                    <a:pt x="37" y="0"/>
                  </a:cubicBezTo>
                  <a:cubicBezTo>
                    <a:pt x="31" y="0"/>
                    <a:pt x="26" y="5"/>
                    <a:pt x="26" y="12"/>
                  </a:cubicBezTo>
                  <a:cubicBezTo>
                    <a:pt x="26" y="15"/>
                    <a:pt x="27" y="17"/>
                    <a:pt x="29" y="19"/>
                  </a:cubicBezTo>
                  <a:cubicBezTo>
                    <a:pt x="13" y="49"/>
                    <a:pt x="13" y="49"/>
                    <a:pt x="13" y="49"/>
                  </a:cubicBezTo>
                  <a:cubicBezTo>
                    <a:pt x="12" y="49"/>
                    <a:pt x="12" y="49"/>
                    <a:pt x="11" y="49"/>
                  </a:cubicBezTo>
                  <a:cubicBezTo>
                    <a:pt x="5" y="49"/>
                    <a:pt x="0" y="54"/>
                    <a:pt x="0" y="60"/>
                  </a:cubicBezTo>
                  <a:cubicBezTo>
                    <a:pt x="0" y="66"/>
                    <a:pt x="5" y="71"/>
                    <a:pt x="11" y="71"/>
                  </a:cubicBezTo>
                  <a:cubicBezTo>
                    <a:pt x="11" y="71"/>
                    <a:pt x="12" y="71"/>
                    <a:pt x="13" y="71"/>
                  </a:cubicBezTo>
                  <a:cubicBezTo>
                    <a:pt x="29" y="101"/>
                    <a:pt x="29" y="101"/>
                    <a:pt x="29" y="101"/>
                  </a:cubicBezTo>
                  <a:cubicBezTo>
                    <a:pt x="27" y="103"/>
                    <a:pt x="26" y="106"/>
                    <a:pt x="26" y="109"/>
                  </a:cubicBezTo>
                  <a:cubicBezTo>
                    <a:pt x="26" y="115"/>
                    <a:pt x="31" y="120"/>
                    <a:pt x="37" y="120"/>
                  </a:cubicBezTo>
                  <a:cubicBezTo>
                    <a:pt x="42" y="120"/>
                    <a:pt x="46" y="117"/>
                    <a:pt x="48" y="112"/>
                  </a:cubicBezTo>
                  <a:cubicBezTo>
                    <a:pt x="79" y="112"/>
                    <a:pt x="79" y="112"/>
                    <a:pt x="79" y="112"/>
                  </a:cubicBezTo>
                  <a:cubicBezTo>
                    <a:pt x="81" y="117"/>
                    <a:pt x="85" y="120"/>
                    <a:pt x="90" y="120"/>
                  </a:cubicBezTo>
                  <a:cubicBezTo>
                    <a:pt x="96" y="120"/>
                    <a:pt x="101" y="115"/>
                    <a:pt x="101" y="109"/>
                  </a:cubicBezTo>
                  <a:cubicBezTo>
                    <a:pt x="101" y="106"/>
                    <a:pt x="100" y="103"/>
                    <a:pt x="98" y="101"/>
                  </a:cubicBezTo>
                  <a:cubicBezTo>
                    <a:pt x="115" y="71"/>
                    <a:pt x="115" y="71"/>
                    <a:pt x="115" y="71"/>
                  </a:cubicBezTo>
                  <a:cubicBezTo>
                    <a:pt x="115" y="71"/>
                    <a:pt x="116" y="71"/>
                    <a:pt x="116" y="71"/>
                  </a:cubicBezTo>
                  <a:cubicBezTo>
                    <a:pt x="122" y="71"/>
                    <a:pt x="128" y="66"/>
                    <a:pt x="128" y="60"/>
                  </a:cubicBezTo>
                  <a:cubicBezTo>
                    <a:pt x="128" y="54"/>
                    <a:pt x="122" y="49"/>
                    <a:pt x="116" y="49"/>
                  </a:cubicBezTo>
                  <a:close/>
                  <a:moveTo>
                    <a:pt x="90" y="97"/>
                  </a:moveTo>
                  <a:cubicBezTo>
                    <a:pt x="85" y="97"/>
                    <a:pt x="81" y="101"/>
                    <a:pt x="79" y="105"/>
                  </a:cubicBezTo>
                  <a:cubicBezTo>
                    <a:pt x="48" y="105"/>
                    <a:pt x="48" y="105"/>
                    <a:pt x="48" y="105"/>
                  </a:cubicBezTo>
                  <a:cubicBezTo>
                    <a:pt x="46" y="101"/>
                    <a:pt x="42" y="97"/>
                    <a:pt x="37" y="97"/>
                  </a:cubicBezTo>
                  <a:cubicBezTo>
                    <a:pt x="37" y="97"/>
                    <a:pt x="36" y="97"/>
                    <a:pt x="35" y="98"/>
                  </a:cubicBezTo>
                  <a:cubicBezTo>
                    <a:pt x="19" y="68"/>
                    <a:pt x="19" y="68"/>
                    <a:pt x="19" y="68"/>
                  </a:cubicBezTo>
                  <a:cubicBezTo>
                    <a:pt x="21" y="66"/>
                    <a:pt x="22" y="63"/>
                    <a:pt x="22" y="60"/>
                  </a:cubicBezTo>
                  <a:cubicBezTo>
                    <a:pt x="22" y="57"/>
                    <a:pt x="21" y="55"/>
                    <a:pt x="19" y="53"/>
                  </a:cubicBezTo>
                  <a:cubicBezTo>
                    <a:pt x="35" y="23"/>
                    <a:pt x="35" y="23"/>
                    <a:pt x="35" y="23"/>
                  </a:cubicBezTo>
                  <a:cubicBezTo>
                    <a:pt x="36" y="23"/>
                    <a:pt x="37" y="23"/>
                    <a:pt x="37" y="23"/>
                  </a:cubicBezTo>
                  <a:cubicBezTo>
                    <a:pt x="42" y="23"/>
                    <a:pt x="46" y="20"/>
                    <a:pt x="48" y="15"/>
                  </a:cubicBezTo>
                  <a:cubicBezTo>
                    <a:pt x="79" y="15"/>
                    <a:pt x="79" y="15"/>
                    <a:pt x="79" y="15"/>
                  </a:cubicBezTo>
                  <a:cubicBezTo>
                    <a:pt x="81" y="20"/>
                    <a:pt x="85" y="23"/>
                    <a:pt x="90" y="23"/>
                  </a:cubicBezTo>
                  <a:cubicBezTo>
                    <a:pt x="90" y="23"/>
                    <a:pt x="91" y="23"/>
                    <a:pt x="92" y="23"/>
                  </a:cubicBezTo>
                  <a:cubicBezTo>
                    <a:pt x="108" y="53"/>
                    <a:pt x="108" y="53"/>
                    <a:pt x="108" y="53"/>
                  </a:cubicBezTo>
                  <a:cubicBezTo>
                    <a:pt x="106" y="55"/>
                    <a:pt x="105" y="57"/>
                    <a:pt x="105" y="60"/>
                  </a:cubicBezTo>
                  <a:cubicBezTo>
                    <a:pt x="105" y="63"/>
                    <a:pt x="106" y="66"/>
                    <a:pt x="108" y="68"/>
                  </a:cubicBezTo>
                  <a:cubicBezTo>
                    <a:pt x="92" y="98"/>
                    <a:pt x="92" y="98"/>
                    <a:pt x="92" y="98"/>
                  </a:cubicBezTo>
                  <a:cubicBezTo>
                    <a:pt x="91" y="97"/>
                    <a:pt x="90" y="97"/>
                    <a:pt x="90" y="97"/>
                  </a:cubicBezTo>
                  <a:close/>
                  <a:moveTo>
                    <a:pt x="90" y="8"/>
                  </a:moveTo>
                  <a:cubicBezTo>
                    <a:pt x="92" y="8"/>
                    <a:pt x="94" y="10"/>
                    <a:pt x="94" y="12"/>
                  </a:cubicBezTo>
                  <a:cubicBezTo>
                    <a:pt x="94" y="14"/>
                    <a:pt x="92" y="15"/>
                    <a:pt x="90" y="15"/>
                  </a:cubicBezTo>
                  <a:cubicBezTo>
                    <a:pt x="88" y="15"/>
                    <a:pt x="86" y="14"/>
                    <a:pt x="86" y="12"/>
                  </a:cubicBezTo>
                  <a:cubicBezTo>
                    <a:pt x="86" y="10"/>
                    <a:pt x="88" y="8"/>
                    <a:pt x="90" y="8"/>
                  </a:cubicBezTo>
                  <a:close/>
                  <a:moveTo>
                    <a:pt x="37" y="8"/>
                  </a:moveTo>
                  <a:cubicBezTo>
                    <a:pt x="39" y="8"/>
                    <a:pt x="41" y="10"/>
                    <a:pt x="41" y="12"/>
                  </a:cubicBezTo>
                  <a:cubicBezTo>
                    <a:pt x="41" y="14"/>
                    <a:pt x="39" y="15"/>
                    <a:pt x="37" y="15"/>
                  </a:cubicBezTo>
                  <a:cubicBezTo>
                    <a:pt x="35" y="15"/>
                    <a:pt x="34" y="14"/>
                    <a:pt x="34" y="12"/>
                  </a:cubicBezTo>
                  <a:cubicBezTo>
                    <a:pt x="34" y="10"/>
                    <a:pt x="35" y="8"/>
                    <a:pt x="37" y="8"/>
                  </a:cubicBezTo>
                  <a:close/>
                  <a:moveTo>
                    <a:pt x="7" y="60"/>
                  </a:moveTo>
                  <a:cubicBezTo>
                    <a:pt x="7" y="58"/>
                    <a:pt x="9" y="56"/>
                    <a:pt x="11" y="56"/>
                  </a:cubicBezTo>
                  <a:cubicBezTo>
                    <a:pt x="13" y="56"/>
                    <a:pt x="15" y="58"/>
                    <a:pt x="15" y="60"/>
                  </a:cubicBezTo>
                  <a:cubicBezTo>
                    <a:pt x="15" y="62"/>
                    <a:pt x="13" y="64"/>
                    <a:pt x="11" y="64"/>
                  </a:cubicBezTo>
                  <a:cubicBezTo>
                    <a:pt x="9" y="64"/>
                    <a:pt x="7" y="62"/>
                    <a:pt x="7" y="60"/>
                  </a:cubicBezTo>
                  <a:close/>
                  <a:moveTo>
                    <a:pt x="37" y="112"/>
                  </a:moveTo>
                  <a:cubicBezTo>
                    <a:pt x="35" y="112"/>
                    <a:pt x="34" y="111"/>
                    <a:pt x="34" y="109"/>
                  </a:cubicBezTo>
                  <a:cubicBezTo>
                    <a:pt x="34" y="107"/>
                    <a:pt x="35" y="105"/>
                    <a:pt x="37" y="105"/>
                  </a:cubicBezTo>
                  <a:cubicBezTo>
                    <a:pt x="39" y="105"/>
                    <a:pt x="41" y="107"/>
                    <a:pt x="41" y="109"/>
                  </a:cubicBezTo>
                  <a:cubicBezTo>
                    <a:pt x="41" y="111"/>
                    <a:pt x="39" y="112"/>
                    <a:pt x="37" y="112"/>
                  </a:cubicBezTo>
                  <a:close/>
                  <a:moveTo>
                    <a:pt x="90" y="112"/>
                  </a:moveTo>
                  <a:cubicBezTo>
                    <a:pt x="88" y="112"/>
                    <a:pt x="86" y="111"/>
                    <a:pt x="86" y="109"/>
                  </a:cubicBezTo>
                  <a:cubicBezTo>
                    <a:pt x="86" y="107"/>
                    <a:pt x="88" y="105"/>
                    <a:pt x="90" y="105"/>
                  </a:cubicBezTo>
                  <a:cubicBezTo>
                    <a:pt x="92" y="105"/>
                    <a:pt x="94" y="107"/>
                    <a:pt x="94" y="109"/>
                  </a:cubicBezTo>
                  <a:cubicBezTo>
                    <a:pt x="94" y="111"/>
                    <a:pt x="92" y="112"/>
                    <a:pt x="90" y="112"/>
                  </a:cubicBezTo>
                  <a:close/>
                  <a:moveTo>
                    <a:pt x="116" y="64"/>
                  </a:moveTo>
                  <a:cubicBezTo>
                    <a:pt x="114" y="64"/>
                    <a:pt x="113" y="62"/>
                    <a:pt x="113" y="60"/>
                  </a:cubicBezTo>
                  <a:cubicBezTo>
                    <a:pt x="113" y="58"/>
                    <a:pt x="114" y="56"/>
                    <a:pt x="116" y="56"/>
                  </a:cubicBezTo>
                  <a:cubicBezTo>
                    <a:pt x="118" y="56"/>
                    <a:pt x="120" y="58"/>
                    <a:pt x="120" y="60"/>
                  </a:cubicBezTo>
                  <a:cubicBezTo>
                    <a:pt x="120" y="62"/>
                    <a:pt x="118" y="64"/>
                    <a:pt x="116" y="64"/>
                  </a:cubicBezTo>
                  <a:close/>
                  <a:moveTo>
                    <a:pt x="116" y="64"/>
                  </a:moveTo>
                  <a:cubicBezTo>
                    <a:pt x="116" y="64"/>
                    <a:pt x="116" y="64"/>
                    <a:pt x="116" y="6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0" name="Google Shape;1860;p94"/>
            <p:cNvSpPr/>
            <p:nvPr/>
          </p:nvSpPr>
          <p:spPr>
            <a:xfrm>
              <a:off x="4847538" y="1731258"/>
              <a:ext cx="154627" cy="172067"/>
            </a:xfrm>
            <a:custGeom>
              <a:rect b="b" l="l" r="r" t="t"/>
              <a:pathLst>
                <a:path extrusionOk="0" h="62" w="56">
                  <a:moveTo>
                    <a:pt x="46" y="3"/>
                  </a:moveTo>
                  <a:cubicBezTo>
                    <a:pt x="41" y="1"/>
                    <a:pt x="34" y="0"/>
                    <a:pt x="28" y="0"/>
                  </a:cubicBezTo>
                  <a:cubicBezTo>
                    <a:pt x="21" y="0"/>
                    <a:pt x="14" y="1"/>
                    <a:pt x="9" y="3"/>
                  </a:cubicBezTo>
                  <a:cubicBezTo>
                    <a:pt x="1" y="6"/>
                    <a:pt x="0" y="11"/>
                    <a:pt x="0" y="13"/>
                  </a:cubicBezTo>
                  <a:cubicBezTo>
                    <a:pt x="0" y="49"/>
                    <a:pt x="0" y="49"/>
                    <a:pt x="0" y="49"/>
                  </a:cubicBezTo>
                  <a:cubicBezTo>
                    <a:pt x="0" y="51"/>
                    <a:pt x="1" y="56"/>
                    <a:pt x="9" y="59"/>
                  </a:cubicBezTo>
                  <a:cubicBezTo>
                    <a:pt x="14" y="61"/>
                    <a:pt x="21" y="62"/>
                    <a:pt x="28" y="62"/>
                  </a:cubicBezTo>
                  <a:cubicBezTo>
                    <a:pt x="35" y="62"/>
                    <a:pt x="41" y="61"/>
                    <a:pt x="46" y="59"/>
                  </a:cubicBezTo>
                  <a:cubicBezTo>
                    <a:pt x="54" y="56"/>
                    <a:pt x="56" y="51"/>
                    <a:pt x="56" y="49"/>
                  </a:cubicBezTo>
                  <a:cubicBezTo>
                    <a:pt x="56" y="49"/>
                    <a:pt x="56" y="13"/>
                    <a:pt x="56" y="13"/>
                  </a:cubicBezTo>
                  <a:cubicBezTo>
                    <a:pt x="56" y="11"/>
                    <a:pt x="54" y="6"/>
                    <a:pt x="46" y="3"/>
                  </a:cubicBezTo>
                  <a:close/>
                  <a:moveTo>
                    <a:pt x="48" y="31"/>
                  </a:moveTo>
                  <a:cubicBezTo>
                    <a:pt x="48" y="31"/>
                    <a:pt x="47" y="32"/>
                    <a:pt x="43" y="34"/>
                  </a:cubicBezTo>
                  <a:cubicBezTo>
                    <a:pt x="39" y="35"/>
                    <a:pt x="33" y="36"/>
                    <a:pt x="28" y="36"/>
                  </a:cubicBezTo>
                  <a:cubicBezTo>
                    <a:pt x="22" y="36"/>
                    <a:pt x="16" y="35"/>
                    <a:pt x="12" y="34"/>
                  </a:cubicBezTo>
                  <a:cubicBezTo>
                    <a:pt x="8" y="32"/>
                    <a:pt x="7" y="31"/>
                    <a:pt x="7" y="31"/>
                  </a:cubicBezTo>
                  <a:cubicBezTo>
                    <a:pt x="7" y="22"/>
                    <a:pt x="7" y="22"/>
                    <a:pt x="7" y="22"/>
                  </a:cubicBezTo>
                  <a:cubicBezTo>
                    <a:pt x="8" y="23"/>
                    <a:pt x="8" y="23"/>
                    <a:pt x="9" y="23"/>
                  </a:cubicBezTo>
                  <a:cubicBezTo>
                    <a:pt x="14" y="25"/>
                    <a:pt x="21" y="26"/>
                    <a:pt x="28" y="26"/>
                  </a:cubicBezTo>
                  <a:cubicBezTo>
                    <a:pt x="34" y="26"/>
                    <a:pt x="41" y="25"/>
                    <a:pt x="46" y="23"/>
                  </a:cubicBezTo>
                  <a:cubicBezTo>
                    <a:pt x="47" y="23"/>
                    <a:pt x="47" y="23"/>
                    <a:pt x="48" y="22"/>
                  </a:cubicBezTo>
                  <a:lnTo>
                    <a:pt x="48" y="31"/>
                  </a:lnTo>
                  <a:close/>
                  <a:moveTo>
                    <a:pt x="12" y="10"/>
                  </a:moveTo>
                  <a:cubicBezTo>
                    <a:pt x="16" y="8"/>
                    <a:pt x="22" y="8"/>
                    <a:pt x="28" y="8"/>
                  </a:cubicBezTo>
                  <a:cubicBezTo>
                    <a:pt x="33" y="8"/>
                    <a:pt x="39" y="8"/>
                    <a:pt x="43" y="10"/>
                  </a:cubicBezTo>
                  <a:cubicBezTo>
                    <a:pt x="47" y="11"/>
                    <a:pt x="48" y="13"/>
                    <a:pt x="48" y="13"/>
                  </a:cubicBezTo>
                  <a:cubicBezTo>
                    <a:pt x="48" y="14"/>
                    <a:pt x="47" y="15"/>
                    <a:pt x="43" y="17"/>
                  </a:cubicBezTo>
                  <a:cubicBezTo>
                    <a:pt x="39" y="18"/>
                    <a:pt x="33" y="19"/>
                    <a:pt x="28" y="19"/>
                  </a:cubicBezTo>
                  <a:cubicBezTo>
                    <a:pt x="22" y="19"/>
                    <a:pt x="16" y="18"/>
                    <a:pt x="12" y="17"/>
                  </a:cubicBezTo>
                  <a:cubicBezTo>
                    <a:pt x="8" y="15"/>
                    <a:pt x="7" y="14"/>
                    <a:pt x="7" y="13"/>
                  </a:cubicBezTo>
                  <a:cubicBezTo>
                    <a:pt x="7" y="13"/>
                    <a:pt x="8" y="11"/>
                    <a:pt x="12" y="10"/>
                  </a:cubicBezTo>
                  <a:close/>
                  <a:moveTo>
                    <a:pt x="43" y="52"/>
                  </a:moveTo>
                  <a:cubicBezTo>
                    <a:pt x="39" y="54"/>
                    <a:pt x="33" y="55"/>
                    <a:pt x="28" y="55"/>
                  </a:cubicBezTo>
                  <a:cubicBezTo>
                    <a:pt x="22" y="55"/>
                    <a:pt x="16" y="54"/>
                    <a:pt x="12" y="52"/>
                  </a:cubicBezTo>
                  <a:cubicBezTo>
                    <a:pt x="8" y="51"/>
                    <a:pt x="7" y="49"/>
                    <a:pt x="7" y="49"/>
                  </a:cubicBezTo>
                  <a:cubicBezTo>
                    <a:pt x="7" y="40"/>
                    <a:pt x="7" y="40"/>
                    <a:pt x="7" y="40"/>
                  </a:cubicBezTo>
                  <a:cubicBezTo>
                    <a:pt x="8" y="40"/>
                    <a:pt x="8" y="41"/>
                    <a:pt x="9" y="41"/>
                  </a:cubicBezTo>
                  <a:cubicBezTo>
                    <a:pt x="14" y="43"/>
                    <a:pt x="21" y="44"/>
                    <a:pt x="28" y="44"/>
                  </a:cubicBezTo>
                  <a:cubicBezTo>
                    <a:pt x="35" y="44"/>
                    <a:pt x="41" y="43"/>
                    <a:pt x="46" y="41"/>
                  </a:cubicBezTo>
                  <a:cubicBezTo>
                    <a:pt x="47" y="41"/>
                    <a:pt x="47" y="40"/>
                    <a:pt x="48" y="40"/>
                  </a:cubicBezTo>
                  <a:cubicBezTo>
                    <a:pt x="48" y="49"/>
                    <a:pt x="48" y="49"/>
                    <a:pt x="48" y="49"/>
                  </a:cubicBezTo>
                  <a:cubicBezTo>
                    <a:pt x="48" y="49"/>
                    <a:pt x="47" y="51"/>
                    <a:pt x="43" y="52"/>
                  </a:cubicBezTo>
                  <a:close/>
                  <a:moveTo>
                    <a:pt x="43" y="52"/>
                  </a:moveTo>
                  <a:cubicBezTo>
                    <a:pt x="43" y="52"/>
                    <a:pt x="43" y="52"/>
                    <a:pt x="43" y="5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861" name="Google Shape;1861;p94"/>
          <p:cNvSpPr/>
          <p:nvPr/>
        </p:nvSpPr>
        <p:spPr>
          <a:xfrm>
            <a:off x="6745244" y="1931675"/>
            <a:ext cx="411480" cy="411480"/>
          </a:xfrm>
          <a:custGeom>
            <a:rect b="b" l="l" r="r" t="t"/>
            <a:pathLst>
              <a:path extrusionOk="0" h="120" w="119">
                <a:moveTo>
                  <a:pt x="119" y="7"/>
                </a:moveTo>
                <a:cubicBezTo>
                  <a:pt x="119" y="4"/>
                  <a:pt x="116" y="0"/>
                  <a:pt x="112" y="0"/>
                </a:cubicBezTo>
                <a:cubicBezTo>
                  <a:pt x="94" y="0"/>
                  <a:pt x="94" y="0"/>
                  <a:pt x="94" y="0"/>
                </a:cubicBezTo>
                <a:cubicBezTo>
                  <a:pt x="90" y="0"/>
                  <a:pt x="87" y="4"/>
                  <a:pt x="87" y="7"/>
                </a:cubicBezTo>
                <a:cubicBezTo>
                  <a:pt x="87" y="14"/>
                  <a:pt x="87" y="14"/>
                  <a:pt x="87" y="14"/>
                </a:cubicBezTo>
                <a:cubicBezTo>
                  <a:pt x="87" y="16"/>
                  <a:pt x="87" y="17"/>
                  <a:pt x="88" y="18"/>
                </a:cubicBezTo>
                <a:cubicBezTo>
                  <a:pt x="87" y="19"/>
                  <a:pt x="87" y="20"/>
                  <a:pt x="87" y="21"/>
                </a:cubicBezTo>
                <a:cubicBezTo>
                  <a:pt x="87" y="28"/>
                  <a:pt x="87" y="28"/>
                  <a:pt x="87" y="28"/>
                </a:cubicBezTo>
                <a:cubicBezTo>
                  <a:pt x="87" y="32"/>
                  <a:pt x="90" y="35"/>
                  <a:pt x="94" y="35"/>
                </a:cubicBezTo>
                <a:cubicBezTo>
                  <a:pt x="100" y="35"/>
                  <a:pt x="100" y="35"/>
                  <a:pt x="100" y="35"/>
                </a:cubicBezTo>
                <a:cubicBezTo>
                  <a:pt x="100" y="42"/>
                  <a:pt x="100" y="42"/>
                  <a:pt x="100" y="42"/>
                </a:cubicBezTo>
                <a:cubicBezTo>
                  <a:pt x="85" y="42"/>
                  <a:pt x="85" y="42"/>
                  <a:pt x="85" y="42"/>
                </a:cubicBezTo>
                <a:cubicBezTo>
                  <a:pt x="85" y="39"/>
                  <a:pt x="83" y="36"/>
                  <a:pt x="77" y="34"/>
                </a:cubicBezTo>
                <a:cubicBezTo>
                  <a:pt x="72" y="32"/>
                  <a:pt x="66" y="31"/>
                  <a:pt x="59" y="31"/>
                </a:cubicBezTo>
                <a:cubicBezTo>
                  <a:pt x="53" y="31"/>
                  <a:pt x="47" y="32"/>
                  <a:pt x="42" y="34"/>
                </a:cubicBezTo>
                <a:cubicBezTo>
                  <a:pt x="36" y="36"/>
                  <a:pt x="34" y="39"/>
                  <a:pt x="33" y="42"/>
                </a:cubicBezTo>
                <a:cubicBezTo>
                  <a:pt x="19" y="42"/>
                  <a:pt x="19" y="42"/>
                  <a:pt x="19" y="42"/>
                </a:cubicBezTo>
                <a:cubicBezTo>
                  <a:pt x="19" y="35"/>
                  <a:pt x="19" y="35"/>
                  <a:pt x="19" y="35"/>
                </a:cubicBezTo>
                <a:cubicBezTo>
                  <a:pt x="25" y="35"/>
                  <a:pt x="25" y="35"/>
                  <a:pt x="25" y="35"/>
                </a:cubicBezTo>
                <a:cubicBezTo>
                  <a:pt x="28" y="35"/>
                  <a:pt x="32" y="32"/>
                  <a:pt x="32" y="28"/>
                </a:cubicBezTo>
                <a:cubicBezTo>
                  <a:pt x="32" y="21"/>
                  <a:pt x="32" y="21"/>
                  <a:pt x="32" y="21"/>
                </a:cubicBezTo>
                <a:cubicBezTo>
                  <a:pt x="32" y="20"/>
                  <a:pt x="31" y="19"/>
                  <a:pt x="31" y="18"/>
                </a:cubicBezTo>
                <a:cubicBezTo>
                  <a:pt x="31" y="17"/>
                  <a:pt x="32" y="16"/>
                  <a:pt x="32" y="14"/>
                </a:cubicBezTo>
                <a:cubicBezTo>
                  <a:pt x="32" y="7"/>
                  <a:pt x="32" y="7"/>
                  <a:pt x="32" y="7"/>
                </a:cubicBezTo>
                <a:cubicBezTo>
                  <a:pt x="32" y="4"/>
                  <a:pt x="28" y="0"/>
                  <a:pt x="25" y="0"/>
                </a:cubicBezTo>
                <a:cubicBezTo>
                  <a:pt x="7" y="0"/>
                  <a:pt x="7" y="0"/>
                  <a:pt x="7" y="0"/>
                </a:cubicBezTo>
                <a:cubicBezTo>
                  <a:pt x="3" y="0"/>
                  <a:pt x="0" y="4"/>
                  <a:pt x="0" y="7"/>
                </a:cubicBezTo>
                <a:cubicBezTo>
                  <a:pt x="0" y="14"/>
                  <a:pt x="0" y="14"/>
                  <a:pt x="0" y="14"/>
                </a:cubicBezTo>
                <a:cubicBezTo>
                  <a:pt x="0" y="16"/>
                  <a:pt x="0" y="17"/>
                  <a:pt x="1" y="18"/>
                </a:cubicBezTo>
                <a:cubicBezTo>
                  <a:pt x="0" y="19"/>
                  <a:pt x="0" y="20"/>
                  <a:pt x="0" y="21"/>
                </a:cubicBezTo>
                <a:cubicBezTo>
                  <a:pt x="0" y="28"/>
                  <a:pt x="0" y="28"/>
                  <a:pt x="0" y="28"/>
                </a:cubicBezTo>
                <a:cubicBezTo>
                  <a:pt x="0" y="32"/>
                  <a:pt x="3" y="35"/>
                  <a:pt x="7" y="35"/>
                </a:cubicBezTo>
                <a:cubicBezTo>
                  <a:pt x="12" y="35"/>
                  <a:pt x="12" y="35"/>
                  <a:pt x="12" y="35"/>
                </a:cubicBezTo>
                <a:cubicBezTo>
                  <a:pt x="12" y="45"/>
                  <a:pt x="12" y="45"/>
                  <a:pt x="12" y="45"/>
                </a:cubicBezTo>
                <a:cubicBezTo>
                  <a:pt x="12" y="47"/>
                  <a:pt x="14" y="49"/>
                  <a:pt x="16" y="49"/>
                </a:cubicBezTo>
                <a:cubicBezTo>
                  <a:pt x="33" y="49"/>
                  <a:pt x="33" y="49"/>
                  <a:pt x="33" y="49"/>
                </a:cubicBezTo>
                <a:cubicBezTo>
                  <a:pt x="33" y="72"/>
                  <a:pt x="33" y="72"/>
                  <a:pt x="33" y="72"/>
                </a:cubicBezTo>
                <a:cubicBezTo>
                  <a:pt x="16" y="72"/>
                  <a:pt x="16" y="72"/>
                  <a:pt x="16" y="72"/>
                </a:cubicBezTo>
                <a:cubicBezTo>
                  <a:pt x="14" y="72"/>
                  <a:pt x="12" y="73"/>
                  <a:pt x="12" y="75"/>
                </a:cubicBezTo>
                <a:cubicBezTo>
                  <a:pt x="12" y="85"/>
                  <a:pt x="12" y="85"/>
                  <a:pt x="12" y="85"/>
                </a:cubicBezTo>
                <a:cubicBezTo>
                  <a:pt x="7" y="85"/>
                  <a:pt x="7" y="85"/>
                  <a:pt x="7" y="85"/>
                </a:cubicBezTo>
                <a:cubicBezTo>
                  <a:pt x="3" y="85"/>
                  <a:pt x="0" y="88"/>
                  <a:pt x="0" y="92"/>
                </a:cubicBezTo>
                <a:cubicBezTo>
                  <a:pt x="0" y="99"/>
                  <a:pt x="0" y="99"/>
                  <a:pt x="0" y="99"/>
                </a:cubicBezTo>
                <a:cubicBezTo>
                  <a:pt x="0" y="100"/>
                  <a:pt x="0" y="101"/>
                  <a:pt x="1" y="102"/>
                </a:cubicBezTo>
                <a:cubicBezTo>
                  <a:pt x="0" y="103"/>
                  <a:pt x="0" y="105"/>
                  <a:pt x="0" y="106"/>
                </a:cubicBezTo>
                <a:cubicBezTo>
                  <a:pt x="0" y="113"/>
                  <a:pt x="0" y="113"/>
                  <a:pt x="0" y="113"/>
                </a:cubicBezTo>
                <a:cubicBezTo>
                  <a:pt x="0" y="117"/>
                  <a:pt x="3" y="120"/>
                  <a:pt x="7" y="120"/>
                </a:cubicBezTo>
                <a:cubicBezTo>
                  <a:pt x="25" y="120"/>
                  <a:pt x="25" y="120"/>
                  <a:pt x="25" y="120"/>
                </a:cubicBezTo>
                <a:cubicBezTo>
                  <a:pt x="28" y="120"/>
                  <a:pt x="32" y="117"/>
                  <a:pt x="32" y="113"/>
                </a:cubicBezTo>
                <a:cubicBezTo>
                  <a:pt x="32" y="106"/>
                  <a:pt x="32" y="106"/>
                  <a:pt x="32" y="106"/>
                </a:cubicBezTo>
                <a:cubicBezTo>
                  <a:pt x="32" y="105"/>
                  <a:pt x="31" y="103"/>
                  <a:pt x="31" y="102"/>
                </a:cubicBezTo>
                <a:cubicBezTo>
                  <a:pt x="31" y="101"/>
                  <a:pt x="32" y="100"/>
                  <a:pt x="32" y="99"/>
                </a:cubicBezTo>
                <a:cubicBezTo>
                  <a:pt x="32" y="92"/>
                  <a:pt x="32" y="92"/>
                  <a:pt x="32" y="92"/>
                </a:cubicBezTo>
                <a:cubicBezTo>
                  <a:pt x="32" y="88"/>
                  <a:pt x="28" y="85"/>
                  <a:pt x="25" y="85"/>
                </a:cubicBezTo>
                <a:cubicBezTo>
                  <a:pt x="19" y="85"/>
                  <a:pt x="19" y="85"/>
                  <a:pt x="19" y="85"/>
                </a:cubicBezTo>
                <a:cubicBezTo>
                  <a:pt x="19" y="79"/>
                  <a:pt x="19" y="79"/>
                  <a:pt x="19" y="79"/>
                </a:cubicBezTo>
                <a:cubicBezTo>
                  <a:pt x="33" y="79"/>
                  <a:pt x="33" y="79"/>
                  <a:pt x="33" y="79"/>
                </a:cubicBezTo>
                <a:cubicBezTo>
                  <a:pt x="34" y="81"/>
                  <a:pt x="36" y="84"/>
                  <a:pt x="42" y="86"/>
                </a:cubicBezTo>
                <a:cubicBezTo>
                  <a:pt x="47" y="88"/>
                  <a:pt x="53" y="89"/>
                  <a:pt x="59" y="89"/>
                </a:cubicBezTo>
                <a:cubicBezTo>
                  <a:pt x="66" y="89"/>
                  <a:pt x="72" y="88"/>
                  <a:pt x="77" y="86"/>
                </a:cubicBezTo>
                <a:cubicBezTo>
                  <a:pt x="83" y="84"/>
                  <a:pt x="85" y="81"/>
                  <a:pt x="85" y="79"/>
                </a:cubicBezTo>
                <a:cubicBezTo>
                  <a:pt x="100" y="79"/>
                  <a:pt x="100" y="79"/>
                  <a:pt x="100" y="79"/>
                </a:cubicBezTo>
                <a:cubicBezTo>
                  <a:pt x="100" y="85"/>
                  <a:pt x="100" y="85"/>
                  <a:pt x="100" y="85"/>
                </a:cubicBezTo>
                <a:cubicBezTo>
                  <a:pt x="94" y="85"/>
                  <a:pt x="94" y="85"/>
                  <a:pt x="94" y="85"/>
                </a:cubicBezTo>
                <a:cubicBezTo>
                  <a:pt x="90" y="85"/>
                  <a:pt x="87" y="88"/>
                  <a:pt x="87" y="92"/>
                </a:cubicBezTo>
                <a:cubicBezTo>
                  <a:pt x="87" y="99"/>
                  <a:pt x="87" y="99"/>
                  <a:pt x="87" y="99"/>
                </a:cubicBezTo>
                <a:cubicBezTo>
                  <a:pt x="87" y="100"/>
                  <a:pt x="87" y="101"/>
                  <a:pt x="88" y="102"/>
                </a:cubicBezTo>
                <a:cubicBezTo>
                  <a:pt x="87" y="103"/>
                  <a:pt x="87" y="105"/>
                  <a:pt x="87" y="106"/>
                </a:cubicBezTo>
                <a:cubicBezTo>
                  <a:pt x="87" y="113"/>
                  <a:pt x="87" y="113"/>
                  <a:pt x="87" y="113"/>
                </a:cubicBezTo>
                <a:cubicBezTo>
                  <a:pt x="87" y="117"/>
                  <a:pt x="90" y="120"/>
                  <a:pt x="94" y="120"/>
                </a:cubicBezTo>
                <a:cubicBezTo>
                  <a:pt x="112" y="120"/>
                  <a:pt x="112" y="120"/>
                  <a:pt x="112" y="120"/>
                </a:cubicBezTo>
                <a:cubicBezTo>
                  <a:pt x="116" y="120"/>
                  <a:pt x="119" y="117"/>
                  <a:pt x="119" y="113"/>
                </a:cubicBezTo>
                <a:cubicBezTo>
                  <a:pt x="119" y="106"/>
                  <a:pt x="119" y="106"/>
                  <a:pt x="119" y="106"/>
                </a:cubicBezTo>
                <a:cubicBezTo>
                  <a:pt x="119" y="105"/>
                  <a:pt x="119" y="103"/>
                  <a:pt x="118" y="102"/>
                </a:cubicBezTo>
                <a:cubicBezTo>
                  <a:pt x="119" y="101"/>
                  <a:pt x="119" y="100"/>
                  <a:pt x="119" y="99"/>
                </a:cubicBezTo>
                <a:cubicBezTo>
                  <a:pt x="119" y="92"/>
                  <a:pt x="119" y="92"/>
                  <a:pt x="119" y="92"/>
                </a:cubicBezTo>
                <a:cubicBezTo>
                  <a:pt x="119" y="88"/>
                  <a:pt x="116" y="85"/>
                  <a:pt x="112" y="85"/>
                </a:cubicBezTo>
                <a:cubicBezTo>
                  <a:pt x="107" y="85"/>
                  <a:pt x="107" y="85"/>
                  <a:pt x="107" y="85"/>
                </a:cubicBezTo>
                <a:cubicBezTo>
                  <a:pt x="107" y="75"/>
                  <a:pt x="107" y="75"/>
                  <a:pt x="107" y="75"/>
                </a:cubicBezTo>
                <a:cubicBezTo>
                  <a:pt x="107" y="73"/>
                  <a:pt x="105" y="72"/>
                  <a:pt x="103" y="72"/>
                </a:cubicBezTo>
                <a:cubicBezTo>
                  <a:pt x="86" y="72"/>
                  <a:pt x="86" y="72"/>
                  <a:pt x="86" y="72"/>
                </a:cubicBezTo>
                <a:cubicBezTo>
                  <a:pt x="86" y="49"/>
                  <a:pt x="86" y="49"/>
                  <a:pt x="86" y="49"/>
                </a:cubicBezTo>
                <a:cubicBezTo>
                  <a:pt x="103" y="49"/>
                  <a:pt x="103" y="49"/>
                  <a:pt x="103" y="49"/>
                </a:cubicBezTo>
                <a:cubicBezTo>
                  <a:pt x="105" y="49"/>
                  <a:pt x="107" y="47"/>
                  <a:pt x="107" y="45"/>
                </a:cubicBezTo>
                <a:cubicBezTo>
                  <a:pt x="107" y="35"/>
                  <a:pt x="107" y="35"/>
                  <a:pt x="107" y="35"/>
                </a:cubicBezTo>
                <a:cubicBezTo>
                  <a:pt x="112" y="35"/>
                  <a:pt x="112" y="35"/>
                  <a:pt x="112" y="35"/>
                </a:cubicBezTo>
                <a:cubicBezTo>
                  <a:pt x="116" y="35"/>
                  <a:pt x="119" y="32"/>
                  <a:pt x="119" y="28"/>
                </a:cubicBezTo>
                <a:cubicBezTo>
                  <a:pt x="119" y="21"/>
                  <a:pt x="119" y="21"/>
                  <a:pt x="119" y="21"/>
                </a:cubicBezTo>
                <a:cubicBezTo>
                  <a:pt x="119" y="20"/>
                  <a:pt x="119" y="19"/>
                  <a:pt x="118" y="18"/>
                </a:cubicBezTo>
                <a:cubicBezTo>
                  <a:pt x="119" y="17"/>
                  <a:pt x="119" y="16"/>
                  <a:pt x="119" y="14"/>
                </a:cubicBezTo>
                <a:lnTo>
                  <a:pt x="119" y="7"/>
                </a:lnTo>
                <a:close/>
                <a:moveTo>
                  <a:pt x="25" y="7"/>
                </a:moveTo>
                <a:cubicBezTo>
                  <a:pt x="25" y="14"/>
                  <a:pt x="25" y="14"/>
                  <a:pt x="25" y="14"/>
                </a:cubicBezTo>
                <a:cubicBezTo>
                  <a:pt x="7" y="14"/>
                  <a:pt x="7" y="14"/>
                  <a:pt x="7" y="14"/>
                </a:cubicBezTo>
                <a:cubicBezTo>
                  <a:pt x="7" y="7"/>
                  <a:pt x="7" y="7"/>
                  <a:pt x="7" y="7"/>
                </a:cubicBezTo>
                <a:lnTo>
                  <a:pt x="25" y="7"/>
                </a:lnTo>
                <a:close/>
                <a:moveTo>
                  <a:pt x="7" y="21"/>
                </a:moveTo>
                <a:cubicBezTo>
                  <a:pt x="25" y="21"/>
                  <a:pt x="25" y="21"/>
                  <a:pt x="25" y="21"/>
                </a:cubicBezTo>
                <a:cubicBezTo>
                  <a:pt x="25" y="28"/>
                  <a:pt x="25" y="28"/>
                  <a:pt x="25" y="28"/>
                </a:cubicBezTo>
                <a:cubicBezTo>
                  <a:pt x="7" y="28"/>
                  <a:pt x="7" y="28"/>
                  <a:pt x="7" y="28"/>
                </a:cubicBezTo>
                <a:lnTo>
                  <a:pt x="7" y="21"/>
                </a:lnTo>
                <a:close/>
                <a:moveTo>
                  <a:pt x="25" y="113"/>
                </a:moveTo>
                <a:cubicBezTo>
                  <a:pt x="7" y="113"/>
                  <a:pt x="7" y="113"/>
                  <a:pt x="7" y="113"/>
                </a:cubicBezTo>
                <a:cubicBezTo>
                  <a:pt x="7" y="106"/>
                  <a:pt x="7" y="106"/>
                  <a:pt x="7" y="106"/>
                </a:cubicBezTo>
                <a:cubicBezTo>
                  <a:pt x="25" y="106"/>
                  <a:pt x="25" y="106"/>
                  <a:pt x="25" y="106"/>
                </a:cubicBezTo>
                <a:lnTo>
                  <a:pt x="25" y="113"/>
                </a:lnTo>
                <a:close/>
                <a:moveTo>
                  <a:pt x="25" y="99"/>
                </a:moveTo>
                <a:cubicBezTo>
                  <a:pt x="7" y="99"/>
                  <a:pt x="7" y="99"/>
                  <a:pt x="7" y="99"/>
                </a:cubicBezTo>
                <a:cubicBezTo>
                  <a:pt x="7" y="92"/>
                  <a:pt x="7" y="92"/>
                  <a:pt x="7" y="92"/>
                </a:cubicBezTo>
                <a:cubicBezTo>
                  <a:pt x="25" y="92"/>
                  <a:pt x="25" y="92"/>
                  <a:pt x="25" y="92"/>
                </a:cubicBezTo>
                <a:lnTo>
                  <a:pt x="25" y="99"/>
                </a:lnTo>
                <a:close/>
                <a:moveTo>
                  <a:pt x="112" y="113"/>
                </a:moveTo>
                <a:cubicBezTo>
                  <a:pt x="94" y="113"/>
                  <a:pt x="94" y="113"/>
                  <a:pt x="94" y="113"/>
                </a:cubicBezTo>
                <a:cubicBezTo>
                  <a:pt x="94" y="106"/>
                  <a:pt x="94" y="106"/>
                  <a:pt x="94" y="106"/>
                </a:cubicBezTo>
                <a:cubicBezTo>
                  <a:pt x="112" y="106"/>
                  <a:pt x="112" y="106"/>
                  <a:pt x="112" y="106"/>
                </a:cubicBezTo>
                <a:lnTo>
                  <a:pt x="112" y="113"/>
                </a:lnTo>
                <a:close/>
                <a:moveTo>
                  <a:pt x="112" y="99"/>
                </a:moveTo>
                <a:cubicBezTo>
                  <a:pt x="94" y="99"/>
                  <a:pt x="94" y="99"/>
                  <a:pt x="94" y="99"/>
                </a:cubicBezTo>
                <a:cubicBezTo>
                  <a:pt x="94" y="92"/>
                  <a:pt x="94" y="92"/>
                  <a:pt x="94" y="92"/>
                </a:cubicBezTo>
                <a:cubicBezTo>
                  <a:pt x="112" y="92"/>
                  <a:pt x="112" y="92"/>
                  <a:pt x="112" y="92"/>
                </a:cubicBezTo>
                <a:lnTo>
                  <a:pt x="112" y="99"/>
                </a:lnTo>
                <a:close/>
                <a:moveTo>
                  <a:pt x="40" y="52"/>
                </a:moveTo>
                <a:cubicBezTo>
                  <a:pt x="41" y="52"/>
                  <a:pt x="41" y="53"/>
                  <a:pt x="42" y="53"/>
                </a:cubicBezTo>
                <a:cubicBezTo>
                  <a:pt x="47" y="55"/>
                  <a:pt x="53" y="56"/>
                  <a:pt x="59" y="56"/>
                </a:cubicBezTo>
                <a:cubicBezTo>
                  <a:pt x="66" y="56"/>
                  <a:pt x="72" y="55"/>
                  <a:pt x="77" y="53"/>
                </a:cubicBezTo>
                <a:cubicBezTo>
                  <a:pt x="77" y="53"/>
                  <a:pt x="78" y="52"/>
                  <a:pt x="79" y="52"/>
                </a:cubicBezTo>
                <a:cubicBezTo>
                  <a:pt x="79" y="60"/>
                  <a:pt x="79" y="60"/>
                  <a:pt x="79" y="60"/>
                </a:cubicBezTo>
                <a:cubicBezTo>
                  <a:pt x="79" y="60"/>
                  <a:pt x="78" y="61"/>
                  <a:pt x="74" y="63"/>
                </a:cubicBezTo>
                <a:cubicBezTo>
                  <a:pt x="70" y="64"/>
                  <a:pt x="65" y="65"/>
                  <a:pt x="59" y="65"/>
                </a:cubicBezTo>
                <a:cubicBezTo>
                  <a:pt x="54" y="65"/>
                  <a:pt x="49" y="64"/>
                  <a:pt x="45" y="63"/>
                </a:cubicBezTo>
                <a:cubicBezTo>
                  <a:pt x="41" y="61"/>
                  <a:pt x="40" y="60"/>
                  <a:pt x="40" y="60"/>
                </a:cubicBezTo>
                <a:lnTo>
                  <a:pt x="40" y="52"/>
                </a:lnTo>
                <a:close/>
                <a:moveTo>
                  <a:pt x="45" y="40"/>
                </a:moveTo>
                <a:cubicBezTo>
                  <a:pt x="49" y="39"/>
                  <a:pt x="54" y="38"/>
                  <a:pt x="59" y="38"/>
                </a:cubicBezTo>
                <a:cubicBezTo>
                  <a:pt x="65" y="38"/>
                  <a:pt x="70" y="39"/>
                  <a:pt x="74" y="40"/>
                </a:cubicBezTo>
                <a:cubicBezTo>
                  <a:pt x="78" y="42"/>
                  <a:pt x="79" y="43"/>
                  <a:pt x="79" y="43"/>
                </a:cubicBezTo>
                <a:cubicBezTo>
                  <a:pt x="79" y="44"/>
                  <a:pt x="78" y="45"/>
                  <a:pt x="74" y="47"/>
                </a:cubicBezTo>
                <a:cubicBezTo>
                  <a:pt x="70" y="48"/>
                  <a:pt x="65" y="49"/>
                  <a:pt x="59" y="49"/>
                </a:cubicBezTo>
                <a:cubicBezTo>
                  <a:pt x="54" y="49"/>
                  <a:pt x="49" y="48"/>
                  <a:pt x="45" y="47"/>
                </a:cubicBezTo>
                <a:cubicBezTo>
                  <a:pt x="41" y="45"/>
                  <a:pt x="40" y="44"/>
                  <a:pt x="40" y="43"/>
                </a:cubicBezTo>
                <a:cubicBezTo>
                  <a:pt x="40" y="43"/>
                  <a:pt x="41" y="42"/>
                  <a:pt x="45" y="40"/>
                </a:cubicBezTo>
                <a:close/>
                <a:moveTo>
                  <a:pt x="74" y="80"/>
                </a:moveTo>
                <a:cubicBezTo>
                  <a:pt x="70" y="81"/>
                  <a:pt x="65" y="82"/>
                  <a:pt x="59" y="82"/>
                </a:cubicBezTo>
                <a:cubicBezTo>
                  <a:pt x="54" y="82"/>
                  <a:pt x="49" y="81"/>
                  <a:pt x="45" y="80"/>
                </a:cubicBezTo>
                <a:cubicBezTo>
                  <a:pt x="41" y="79"/>
                  <a:pt x="40" y="77"/>
                  <a:pt x="40" y="77"/>
                </a:cubicBezTo>
                <a:cubicBezTo>
                  <a:pt x="40" y="68"/>
                  <a:pt x="40" y="68"/>
                  <a:pt x="40" y="68"/>
                </a:cubicBezTo>
                <a:cubicBezTo>
                  <a:pt x="41" y="69"/>
                  <a:pt x="41" y="69"/>
                  <a:pt x="42" y="69"/>
                </a:cubicBezTo>
                <a:cubicBezTo>
                  <a:pt x="47" y="71"/>
                  <a:pt x="53" y="72"/>
                  <a:pt x="59" y="72"/>
                </a:cubicBezTo>
                <a:cubicBezTo>
                  <a:pt x="66" y="72"/>
                  <a:pt x="72" y="71"/>
                  <a:pt x="77" y="69"/>
                </a:cubicBezTo>
                <a:cubicBezTo>
                  <a:pt x="77" y="69"/>
                  <a:pt x="78" y="69"/>
                  <a:pt x="79" y="68"/>
                </a:cubicBezTo>
                <a:cubicBezTo>
                  <a:pt x="79" y="77"/>
                  <a:pt x="79" y="77"/>
                  <a:pt x="79" y="77"/>
                </a:cubicBezTo>
                <a:cubicBezTo>
                  <a:pt x="79" y="77"/>
                  <a:pt x="78" y="79"/>
                  <a:pt x="74" y="80"/>
                </a:cubicBezTo>
                <a:close/>
                <a:moveTo>
                  <a:pt x="112" y="7"/>
                </a:moveTo>
                <a:cubicBezTo>
                  <a:pt x="112" y="14"/>
                  <a:pt x="112" y="14"/>
                  <a:pt x="112" y="14"/>
                </a:cubicBezTo>
                <a:cubicBezTo>
                  <a:pt x="94" y="14"/>
                  <a:pt x="94" y="14"/>
                  <a:pt x="94" y="14"/>
                </a:cubicBezTo>
                <a:cubicBezTo>
                  <a:pt x="94" y="7"/>
                  <a:pt x="94" y="7"/>
                  <a:pt x="94" y="7"/>
                </a:cubicBezTo>
                <a:lnTo>
                  <a:pt x="112" y="7"/>
                </a:lnTo>
                <a:close/>
                <a:moveTo>
                  <a:pt x="112" y="28"/>
                </a:moveTo>
                <a:cubicBezTo>
                  <a:pt x="94" y="28"/>
                  <a:pt x="94" y="28"/>
                  <a:pt x="94" y="28"/>
                </a:cubicBezTo>
                <a:cubicBezTo>
                  <a:pt x="94" y="21"/>
                  <a:pt x="94" y="21"/>
                  <a:pt x="94" y="21"/>
                </a:cubicBezTo>
                <a:cubicBezTo>
                  <a:pt x="112" y="21"/>
                  <a:pt x="112" y="21"/>
                  <a:pt x="112" y="21"/>
                </a:cubicBezTo>
                <a:lnTo>
                  <a:pt x="112" y="28"/>
                </a:lnTo>
                <a:close/>
                <a:moveTo>
                  <a:pt x="112" y="28"/>
                </a:moveTo>
                <a:cubicBezTo>
                  <a:pt x="112" y="28"/>
                  <a:pt x="112" y="28"/>
                  <a:pt x="112" y="2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862" name="Google Shape;1862;p94"/>
          <p:cNvGrpSpPr/>
          <p:nvPr/>
        </p:nvGrpSpPr>
        <p:grpSpPr>
          <a:xfrm>
            <a:off x="4366274" y="1931679"/>
            <a:ext cx="411471" cy="411471"/>
            <a:chOff x="3255929" y="2317215"/>
            <a:chExt cx="325531" cy="329019"/>
          </a:xfrm>
        </p:grpSpPr>
        <p:sp>
          <p:nvSpPr>
            <p:cNvPr id="1863" name="Google Shape;1863;p94"/>
            <p:cNvSpPr/>
            <p:nvPr/>
          </p:nvSpPr>
          <p:spPr>
            <a:xfrm>
              <a:off x="3255929" y="2317215"/>
              <a:ext cx="80220" cy="105798"/>
            </a:xfrm>
            <a:custGeom>
              <a:rect b="b" l="l" r="r" t="t"/>
              <a:pathLst>
                <a:path extrusionOk="0" h="38" w="29">
                  <a:moveTo>
                    <a:pt x="28" y="9"/>
                  </a:moveTo>
                  <a:cubicBezTo>
                    <a:pt x="16" y="1"/>
                    <a:pt x="16" y="1"/>
                    <a:pt x="16" y="1"/>
                  </a:cubicBezTo>
                  <a:cubicBezTo>
                    <a:pt x="15" y="0"/>
                    <a:pt x="14" y="0"/>
                    <a:pt x="13" y="1"/>
                  </a:cubicBezTo>
                  <a:cubicBezTo>
                    <a:pt x="1" y="9"/>
                    <a:pt x="1" y="9"/>
                    <a:pt x="1" y="9"/>
                  </a:cubicBezTo>
                  <a:cubicBezTo>
                    <a:pt x="0" y="9"/>
                    <a:pt x="0" y="11"/>
                    <a:pt x="0" y="12"/>
                  </a:cubicBezTo>
                  <a:cubicBezTo>
                    <a:pt x="0" y="12"/>
                    <a:pt x="0" y="27"/>
                    <a:pt x="0" y="27"/>
                  </a:cubicBezTo>
                  <a:cubicBezTo>
                    <a:pt x="0" y="28"/>
                    <a:pt x="0" y="29"/>
                    <a:pt x="1" y="30"/>
                  </a:cubicBezTo>
                  <a:cubicBezTo>
                    <a:pt x="13" y="37"/>
                    <a:pt x="13" y="37"/>
                    <a:pt x="13" y="37"/>
                  </a:cubicBezTo>
                  <a:cubicBezTo>
                    <a:pt x="13" y="38"/>
                    <a:pt x="14" y="38"/>
                    <a:pt x="15" y="38"/>
                  </a:cubicBezTo>
                  <a:cubicBezTo>
                    <a:pt x="15" y="38"/>
                    <a:pt x="16" y="38"/>
                    <a:pt x="16" y="37"/>
                  </a:cubicBezTo>
                  <a:cubicBezTo>
                    <a:pt x="28" y="30"/>
                    <a:pt x="28" y="30"/>
                    <a:pt x="28" y="30"/>
                  </a:cubicBezTo>
                  <a:cubicBezTo>
                    <a:pt x="29" y="29"/>
                    <a:pt x="29" y="28"/>
                    <a:pt x="29" y="27"/>
                  </a:cubicBezTo>
                  <a:cubicBezTo>
                    <a:pt x="29" y="27"/>
                    <a:pt x="29" y="12"/>
                    <a:pt x="29" y="12"/>
                  </a:cubicBezTo>
                  <a:cubicBezTo>
                    <a:pt x="29" y="11"/>
                    <a:pt x="29" y="9"/>
                    <a:pt x="28" y="9"/>
                  </a:cubicBezTo>
                  <a:close/>
                  <a:moveTo>
                    <a:pt x="15" y="8"/>
                  </a:moveTo>
                  <a:cubicBezTo>
                    <a:pt x="20" y="12"/>
                    <a:pt x="20" y="12"/>
                    <a:pt x="20" y="12"/>
                  </a:cubicBezTo>
                  <a:cubicBezTo>
                    <a:pt x="15" y="15"/>
                    <a:pt x="15" y="15"/>
                    <a:pt x="15" y="15"/>
                  </a:cubicBezTo>
                  <a:cubicBezTo>
                    <a:pt x="9" y="12"/>
                    <a:pt x="9" y="12"/>
                    <a:pt x="9" y="12"/>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3"/>
                    <a:pt x="14" y="23"/>
                    <a:pt x="15" y="23"/>
                  </a:cubicBezTo>
                  <a:cubicBezTo>
                    <a:pt x="15" y="23"/>
                    <a:pt x="16" y="23"/>
                    <a:pt x="16"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4" name="Google Shape;1864;p94"/>
            <p:cNvSpPr/>
            <p:nvPr/>
          </p:nvSpPr>
          <p:spPr>
            <a:xfrm>
              <a:off x="3255929" y="2541599"/>
              <a:ext cx="80220" cy="104635"/>
            </a:xfrm>
            <a:custGeom>
              <a:rect b="b" l="l" r="r" t="t"/>
              <a:pathLst>
                <a:path extrusionOk="0" h="38" w="29">
                  <a:moveTo>
                    <a:pt x="28" y="8"/>
                  </a:moveTo>
                  <a:cubicBezTo>
                    <a:pt x="16" y="1"/>
                    <a:pt x="16" y="1"/>
                    <a:pt x="16" y="1"/>
                  </a:cubicBezTo>
                  <a:cubicBezTo>
                    <a:pt x="15" y="0"/>
                    <a:pt x="14" y="0"/>
                    <a:pt x="13" y="1"/>
                  </a:cubicBezTo>
                  <a:cubicBezTo>
                    <a:pt x="1" y="8"/>
                    <a:pt x="1" y="8"/>
                    <a:pt x="1" y="8"/>
                  </a:cubicBezTo>
                  <a:cubicBezTo>
                    <a:pt x="0" y="9"/>
                    <a:pt x="0" y="10"/>
                    <a:pt x="0" y="11"/>
                  </a:cubicBezTo>
                  <a:cubicBezTo>
                    <a:pt x="0" y="11"/>
                    <a:pt x="0" y="26"/>
                    <a:pt x="0" y="27"/>
                  </a:cubicBezTo>
                  <a:cubicBezTo>
                    <a:pt x="0" y="28"/>
                    <a:pt x="0" y="29"/>
                    <a:pt x="1" y="29"/>
                  </a:cubicBezTo>
                  <a:cubicBezTo>
                    <a:pt x="13" y="37"/>
                    <a:pt x="13" y="37"/>
                    <a:pt x="13" y="37"/>
                  </a:cubicBezTo>
                  <a:cubicBezTo>
                    <a:pt x="13" y="37"/>
                    <a:pt x="14" y="38"/>
                    <a:pt x="15" y="38"/>
                  </a:cubicBezTo>
                  <a:cubicBezTo>
                    <a:pt x="15" y="38"/>
                    <a:pt x="16" y="37"/>
                    <a:pt x="16" y="37"/>
                  </a:cubicBezTo>
                  <a:cubicBezTo>
                    <a:pt x="28" y="29"/>
                    <a:pt x="28" y="29"/>
                    <a:pt x="28" y="29"/>
                  </a:cubicBezTo>
                  <a:cubicBezTo>
                    <a:pt x="29" y="29"/>
                    <a:pt x="29" y="28"/>
                    <a:pt x="29" y="27"/>
                  </a:cubicBezTo>
                  <a:cubicBezTo>
                    <a:pt x="29" y="27"/>
                    <a:pt x="29" y="11"/>
                    <a:pt x="29" y="11"/>
                  </a:cubicBezTo>
                  <a:cubicBezTo>
                    <a:pt x="29" y="10"/>
                    <a:pt x="29" y="9"/>
                    <a:pt x="28" y="8"/>
                  </a:cubicBezTo>
                  <a:close/>
                  <a:moveTo>
                    <a:pt x="15" y="8"/>
                  </a:moveTo>
                  <a:cubicBezTo>
                    <a:pt x="20" y="11"/>
                    <a:pt x="20" y="11"/>
                    <a:pt x="20" y="11"/>
                  </a:cubicBezTo>
                  <a:cubicBezTo>
                    <a:pt x="15" y="15"/>
                    <a:pt x="15" y="15"/>
                    <a:pt x="15" y="15"/>
                  </a:cubicBezTo>
                  <a:cubicBezTo>
                    <a:pt x="9" y="11"/>
                    <a:pt x="9" y="11"/>
                    <a:pt x="9" y="11"/>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2"/>
                    <a:pt x="14" y="22"/>
                    <a:pt x="15" y="22"/>
                  </a:cubicBezTo>
                  <a:cubicBezTo>
                    <a:pt x="15" y="22"/>
                    <a:pt x="16" y="22"/>
                    <a:pt x="16"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5" name="Google Shape;1865;p94"/>
            <p:cNvSpPr/>
            <p:nvPr/>
          </p:nvSpPr>
          <p:spPr>
            <a:xfrm>
              <a:off x="3498914" y="2541599"/>
              <a:ext cx="82545" cy="104635"/>
            </a:xfrm>
            <a:custGeom>
              <a:rect b="b" l="l" r="r" t="t"/>
              <a:pathLst>
                <a:path extrusionOk="0" h="38" w="30">
                  <a:moveTo>
                    <a:pt x="28" y="8"/>
                  </a:moveTo>
                  <a:cubicBezTo>
                    <a:pt x="17" y="1"/>
                    <a:pt x="17" y="1"/>
                    <a:pt x="17" y="1"/>
                  </a:cubicBezTo>
                  <a:cubicBezTo>
                    <a:pt x="15" y="0"/>
                    <a:pt x="14" y="0"/>
                    <a:pt x="13" y="1"/>
                  </a:cubicBezTo>
                  <a:cubicBezTo>
                    <a:pt x="1" y="8"/>
                    <a:pt x="1" y="8"/>
                    <a:pt x="1" y="8"/>
                  </a:cubicBezTo>
                  <a:cubicBezTo>
                    <a:pt x="0" y="9"/>
                    <a:pt x="0" y="10"/>
                    <a:pt x="0" y="11"/>
                  </a:cubicBezTo>
                  <a:cubicBezTo>
                    <a:pt x="0" y="11"/>
                    <a:pt x="0" y="26"/>
                    <a:pt x="0" y="27"/>
                  </a:cubicBezTo>
                  <a:cubicBezTo>
                    <a:pt x="0" y="28"/>
                    <a:pt x="0" y="29"/>
                    <a:pt x="1" y="29"/>
                  </a:cubicBezTo>
                  <a:cubicBezTo>
                    <a:pt x="13" y="37"/>
                    <a:pt x="13" y="37"/>
                    <a:pt x="13" y="37"/>
                  </a:cubicBezTo>
                  <a:cubicBezTo>
                    <a:pt x="13" y="37"/>
                    <a:pt x="14" y="38"/>
                    <a:pt x="15" y="38"/>
                  </a:cubicBezTo>
                  <a:cubicBezTo>
                    <a:pt x="15" y="38"/>
                    <a:pt x="16" y="37"/>
                    <a:pt x="17" y="37"/>
                  </a:cubicBezTo>
                  <a:cubicBezTo>
                    <a:pt x="28" y="29"/>
                    <a:pt x="28" y="29"/>
                    <a:pt x="28" y="29"/>
                  </a:cubicBezTo>
                  <a:cubicBezTo>
                    <a:pt x="29" y="29"/>
                    <a:pt x="30" y="28"/>
                    <a:pt x="30" y="27"/>
                  </a:cubicBezTo>
                  <a:cubicBezTo>
                    <a:pt x="30" y="27"/>
                    <a:pt x="30" y="11"/>
                    <a:pt x="30" y="11"/>
                  </a:cubicBezTo>
                  <a:cubicBezTo>
                    <a:pt x="30" y="10"/>
                    <a:pt x="29" y="9"/>
                    <a:pt x="28" y="8"/>
                  </a:cubicBezTo>
                  <a:close/>
                  <a:moveTo>
                    <a:pt x="15" y="8"/>
                  </a:moveTo>
                  <a:cubicBezTo>
                    <a:pt x="20" y="11"/>
                    <a:pt x="20" y="11"/>
                    <a:pt x="20" y="11"/>
                  </a:cubicBezTo>
                  <a:cubicBezTo>
                    <a:pt x="15" y="15"/>
                    <a:pt x="15" y="15"/>
                    <a:pt x="15" y="15"/>
                  </a:cubicBezTo>
                  <a:cubicBezTo>
                    <a:pt x="10" y="11"/>
                    <a:pt x="10" y="11"/>
                    <a:pt x="10" y="11"/>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2"/>
                    <a:pt x="14" y="22"/>
                    <a:pt x="15" y="22"/>
                  </a:cubicBezTo>
                  <a:cubicBezTo>
                    <a:pt x="15" y="22"/>
                    <a:pt x="16" y="22"/>
                    <a:pt x="17"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6" name="Google Shape;1866;p94"/>
            <p:cNvSpPr/>
            <p:nvPr/>
          </p:nvSpPr>
          <p:spPr>
            <a:xfrm>
              <a:off x="3498914" y="2317215"/>
              <a:ext cx="82545" cy="105798"/>
            </a:xfrm>
            <a:custGeom>
              <a:rect b="b" l="l" r="r" t="t"/>
              <a:pathLst>
                <a:path extrusionOk="0" h="38" w="30">
                  <a:moveTo>
                    <a:pt x="1" y="30"/>
                  </a:moveTo>
                  <a:cubicBezTo>
                    <a:pt x="13" y="37"/>
                    <a:pt x="13" y="37"/>
                    <a:pt x="13" y="37"/>
                  </a:cubicBezTo>
                  <a:cubicBezTo>
                    <a:pt x="13" y="38"/>
                    <a:pt x="14" y="38"/>
                    <a:pt x="15" y="38"/>
                  </a:cubicBezTo>
                  <a:cubicBezTo>
                    <a:pt x="15" y="38"/>
                    <a:pt x="16" y="38"/>
                    <a:pt x="17" y="37"/>
                  </a:cubicBezTo>
                  <a:cubicBezTo>
                    <a:pt x="28" y="30"/>
                    <a:pt x="28" y="30"/>
                    <a:pt x="28" y="30"/>
                  </a:cubicBezTo>
                  <a:cubicBezTo>
                    <a:pt x="29" y="29"/>
                    <a:pt x="30" y="28"/>
                    <a:pt x="30" y="27"/>
                  </a:cubicBezTo>
                  <a:cubicBezTo>
                    <a:pt x="30" y="27"/>
                    <a:pt x="30" y="12"/>
                    <a:pt x="30" y="12"/>
                  </a:cubicBezTo>
                  <a:cubicBezTo>
                    <a:pt x="30" y="11"/>
                    <a:pt x="29" y="9"/>
                    <a:pt x="28" y="9"/>
                  </a:cubicBezTo>
                  <a:cubicBezTo>
                    <a:pt x="17" y="1"/>
                    <a:pt x="17" y="1"/>
                    <a:pt x="17" y="1"/>
                  </a:cubicBezTo>
                  <a:cubicBezTo>
                    <a:pt x="15" y="0"/>
                    <a:pt x="14" y="0"/>
                    <a:pt x="13" y="1"/>
                  </a:cubicBezTo>
                  <a:cubicBezTo>
                    <a:pt x="1" y="9"/>
                    <a:pt x="1" y="9"/>
                    <a:pt x="1" y="9"/>
                  </a:cubicBezTo>
                  <a:cubicBezTo>
                    <a:pt x="0" y="9"/>
                    <a:pt x="0" y="11"/>
                    <a:pt x="0" y="12"/>
                  </a:cubicBezTo>
                  <a:cubicBezTo>
                    <a:pt x="0" y="12"/>
                    <a:pt x="0" y="27"/>
                    <a:pt x="0" y="27"/>
                  </a:cubicBezTo>
                  <a:cubicBezTo>
                    <a:pt x="0" y="28"/>
                    <a:pt x="0" y="29"/>
                    <a:pt x="1" y="30"/>
                  </a:cubicBezTo>
                  <a:close/>
                  <a:moveTo>
                    <a:pt x="15" y="8"/>
                  </a:moveTo>
                  <a:cubicBezTo>
                    <a:pt x="20" y="12"/>
                    <a:pt x="20" y="12"/>
                    <a:pt x="20" y="12"/>
                  </a:cubicBezTo>
                  <a:cubicBezTo>
                    <a:pt x="15" y="15"/>
                    <a:pt x="15" y="15"/>
                    <a:pt x="15" y="15"/>
                  </a:cubicBezTo>
                  <a:cubicBezTo>
                    <a:pt x="10" y="12"/>
                    <a:pt x="10" y="12"/>
                    <a:pt x="10" y="12"/>
                  </a:cubicBezTo>
                  <a:lnTo>
                    <a:pt x="15" y="8"/>
                  </a:lnTo>
                  <a:close/>
                  <a:moveTo>
                    <a:pt x="7" y="18"/>
                  </a:moveTo>
                  <a:cubicBezTo>
                    <a:pt x="13" y="22"/>
                    <a:pt x="13" y="22"/>
                    <a:pt x="13" y="22"/>
                  </a:cubicBezTo>
                  <a:cubicBezTo>
                    <a:pt x="13" y="23"/>
                    <a:pt x="14" y="23"/>
                    <a:pt x="15" y="23"/>
                  </a:cubicBezTo>
                  <a:cubicBezTo>
                    <a:pt x="15" y="23"/>
                    <a:pt x="16" y="23"/>
                    <a:pt x="17" y="22"/>
                  </a:cubicBezTo>
                  <a:cubicBezTo>
                    <a:pt x="23" y="18"/>
                    <a:pt x="23" y="18"/>
                    <a:pt x="23" y="18"/>
                  </a:cubicBezTo>
                  <a:cubicBezTo>
                    <a:pt x="23" y="25"/>
                    <a:pt x="23" y="25"/>
                    <a:pt x="23" y="25"/>
                  </a:cubicBezTo>
                  <a:cubicBezTo>
                    <a:pt x="15" y="30"/>
                    <a:pt x="15" y="30"/>
                    <a:pt x="15" y="30"/>
                  </a:cubicBezTo>
                  <a:cubicBezTo>
                    <a:pt x="7" y="25"/>
                    <a:pt x="7" y="25"/>
                    <a:pt x="7" y="25"/>
                  </a:cubicBezTo>
                  <a:lnTo>
                    <a:pt x="7" y="18"/>
                  </a:lnTo>
                  <a:close/>
                  <a:moveTo>
                    <a:pt x="7" y="18"/>
                  </a:moveTo>
                  <a:cubicBezTo>
                    <a:pt x="7" y="18"/>
                    <a:pt x="7" y="18"/>
                    <a:pt x="7" y="1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7" name="Google Shape;1867;p94"/>
            <p:cNvSpPr/>
            <p:nvPr/>
          </p:nvSpPr>
          <p:spPr>
            <a:xfrm>
              <a:off x="3341962" y="2403248"/>
              <a:ext cx="151139" cy="156953"/>
            </a:xfrm>
            <a:custGeom>
              <a:rect b="b" l="l" r="r" t="t"/>
              <a:pathLst>
                <a:path extrusionOk="0" h="57" w="55">
                  <a:moveTo>
                    <a:pt x="46" y="3"/>
                  </a:moveTo>
                  <a:cubicBezTo>
                    <a:pt x="41" y="1"/>
                    <a:pt x="34" y="0"/>
                    <a:pt x="28" y="0"/>
                  </a:cubicBezTo>
                  <a:cubicBezTo>
                    <a:pt x="21" y="0"/>
                    <a:pt x="15" y="1"/>
                    <a:pt x="10" y="3"/>
                  </a:cubicBezTo>
                  <a:cubicBezTo>
                    <a:pt x="2" y="6"/>
                    <a:pt x="0" y="9"/>
                    <a:pt x="0" y="12"/>
                  </a:cubicBezTo>
                  <a:cubicBezTo>
                    <a:pt x="0" y="45"/>
                    <a:pt x="0" y="45"/>
                    <a:pt x="0" y="45"/>
                  </a:cubicBezTo>
                  <a:cubicBezTo>
                    <a:pt x="0" y="53"/>
                    <a:pt x="15" y="57"/>
                    <a:pt x="28" y="57"/>
                  </a:cubicBezTo>
                  <a:cubicBezTo>
                    <a:pt x="41" y="57"/>
                    <a:pt x="55" y="53"/>
                    <a:pt x="55" y="45"/>
                  </a:cubicBezTo>
                  <a:cubicBezTo>
                    <a:pt x="55" y="45"/>
                    <a:pt x="55" y="12"/>
                    <a:pt x="55" y="12"/>
                  </a:cubicBezTo>
                  <a:cubicBezTo>
                    <a:pt x="55" y="9"/>
                    <a:pt x="53" y="6"/>
                    <a:pt x="46" y="3"/>
                  </a:cubicBezTo>
                  <a:close/>
                  <a:moveTo>
                    <a:pt x="13" y="9"/>
                  </a:moveTo>
                  <a:cubicBezTo>
                    <a:pt x="17" y="8"/>
                    <a:pt x="22" y="7"/>
                    <a:pt x="28" y="7"/>
                  </a:cubicBezTo>
                  <a:cubicBezTo>
                    <a:pt x="33" y="7"/>
                    <a:pt x="38" y="8"/>
                    <a:pt x="42" y="9"/>
                  </a:cubicBezTo>
                  <a:cubicBezTo>
                    <a:pt x="46" y="10"/>
                    <a:pt x="48" y="12"/>
                    <a:pt x="48" y="12"/>
                  </a:cubicBezTo>
                  <a:cubicBezTo>
                    <a:pt x="48" y="12"/>
                    <a:pt x="46" y="14"/>
                    <a:pt x="42" y="15"/>
                  </a:cubicBezTo>
                  <a:cubicBezTo>
                    <a:pt x="38" y="16"/>
                    <a:pt x="33" y="17"/>
                    <a:pt x="28" y="17"/>
                  </a:cubicBezTo>
                  <a:cubicBezTo>
                    <a:pt x="22" y="17"/>
                    <a:pt x="17" y="16"/>
                    <a:pt x="13" y="15"/>
                  </a:cubicBezTo>
                  <a:cubicBezTo>
                    <a:pt x="9" y="14"/>
                    <a:pt x="8" y="12"/>
                    <a:pt x="7" y="12"/>
                  </a:cubicBezTo>
                  <a:cubicBezTo>
                    <a:pt x="8" y="12"/>
                    <a:pt x="9" y="10"/>
                    <a:pt x="13" y="9"/>
                  </a:cubicBezTo>
                  <a:close/>
                  <a:moveTo>
                    <a:pt x="48" y="45"/>
                  </a:moveTo>
                  <a:cubicBezTo>
                    <a:pt x="48" y="45"/>
                    <a:pt x="47" y="47"/>
                    <a:pt x="43" y="48"/>
                  </a:cubicBezTo>
                  <a:cubicBezTo>
                    <a:pt x="38" y="50"/>
                    <a:pt x="33" y="50"/>
                    <a:pt x="28" y="50"/>
                  </a:cubicBezTo>
                  <a:cubicBezTo>
                    <a:pt x="22" y="50"/>
                    <a:pt x="17" y="50"/>
                    <a:pt x="13" y="48"/>
                  </a:cubicBezTo>
                  <a:cubicBezTo>
                    <a:pt x="9" y="47"/>
                    <a:pt x="7" y="45"/>
                    <a:pt x="7" y="45"/>
                  </a:cubicBezTo>
                  <a:cubicBezTo>
                    <a:pt x="7" y="37"/>
                    <a:pt x="7" y="37"/>
                    <a:pt x="7" y="37"/>
                  </a:cubicBezTo>
                  <a:cubicBezTo>
                    <a:pt x="13" y="39"/>
                    <a:pt x="20" y="40"/>
                    <a:pt x="28" y="40"/>
                  </a:cubicBezTo>
                  <a:cubicBezTo>
                    <a:pt x="35" y="40"/>
                    <a:pt x="43" y="39"/>
                    <a:pt x="48" y="37"/>
                  </a:cubicBezTo>
                  <a:lnTo>
                    <a:pt x="48" y="45"/>
                  </a:lnTo>
                  <a:close/>
                  <a:moveTo>
                    <a:pt x="48" y="28"/>
                  </a:moveTo>
                  <a:cubicBezTo>
                    <a:pt x="48" y="29"/>
                    <a:pt x="47" y="30"/>
                    <a:pt x="43" y="31"/>
                  </a:cubicBezTo>
                  <a:cubicBezTo>
                    <a:pt x="38" y="33"/>
                    <a:pt x="33" y="33"/>
                    <a:pt x="28" y="33"/>
                  </a:cubicBezTo>
                  <a:cubicBezTo>
                    <a:pt x="22" y="33"/>
                    <a:pt x="17" y="33"/>
                    <a:pt x="13" y="31"/>
                  </a:cubicBezTo>
                  <a:cubicBezTo>
                    <a:pt x="9" y="30"/>
                    <a:pt x="7" y="29"/>
                    <a:pt x="7" y="28"/>
                  </a:cubicBezTo>
                  <a:cubicBezTo>
                    <a:pt x="7" y="20"/>
                    <a:pt x="7" y="20"/>
                    <a:pt x="7" y="20"/>
                  </a:cubicBezTo>
                  <a:cubicBezTo>
                    <a:pt x="8" y="21"/>
                    <a:pt x="9" y="21"/>
                    <a:pt x="10" y="21"/>
                  </a:cubicBezTo>
                  <a:cubicBezTo>
                    <a:pt x="15" y="23"/>
                    <a:pt x="21" y="24"/>
                    <a:pt x="28" y="24"/>
                  </a:cubicBezTo>
                  <a:cubicBezTo>
                    <a:pt x="34" y="24"/>
                    <a:pt x="41" y="23"/>
                    <a:pt x="46" y="21"/>
                  </a:cubicBezTo>
                  <a:cubicBezTo>
                    <a:pt x="46" y="21"/>
                    <a:pt x="47" y="21"/>
                    <a:pt x="48" y="20"/>
                  </a:cubicBezTo>
                  <a:lnTo>
                    <a:pt x="48" y="28"/>
                  </a:lnTo>
                  <a:close/>
                  <a:moveTo>
                    <a:pt x="48" y="28"/>
                  </a:moveTo>
                  <a:cubicBezTo>
                    <a:pt x="48" y="28"/>
                    <a:pt x="48" y="28"/>
                    <a:pt x="48" y="2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8" name="Google Shape;1868;p94"/>
            <p:cNvSpPr/>
            <p:nvPr/>
          </p:nvSpPr>
          <p:spPr>
            <a:xfrm>
              <a:off x="3350100" y="2596242"/>
              <a:ext cx="18602" cy="19765"/>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9" name="Google Shape;1869;p94"/>
            <p:cNvSpPr/>
            <p:nvPr/>
          </p:nvSpPr>
          <p:spPr>
            <a:xfrm>
              <a:off x="3388466" y="2596242"/>
              <a:ext cx="18602" cy="19765"/>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0" name="Google Shape;1870;p94"/>
            <p:cNvSpPr/>
            <p:nvPr/>
          </p:nvSpPr>
          <p:spPr>
            <a:xfrm>
              <a:off x="3426833" y="2596242"/>
              <a:ext cx="19765" cy="19765"/>
            </a:xfrm>
            <a:custGeom>
              <a:rect b="b" l="l" r="r" t="t"/>
              <a:pathLst>
                <a:path extrusionOk="0" h="7" w="7">
                  <a:moveTo>
                    <a:pt x="7" y="3"/>
                  </a:moveTo>
                  <a:cubicBezTo>
                    <a:pt x="7" y="5"/>
                    <a:pt x="5" y="7"/>
                    <a:pt x="4" y="7"/>
                  </a:cubicBezTo>
                  <a:cubicBezTo>
                    <a:pt x="2" y="7"/>
                    <a:pt x="0" y="5"/>
                    <a:pt x="0" y="3"/>
                  </a:cubicBezTo>
                  <a:cubicBezTo>
                    <a:pt x="0" y="1"/>
                    <a:pt x="2" y="0"/>
                    <a:pt x="4"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1" name="Google Shape;1871;p94"/>
            <p:cNvSpPr/>
            <p:nvPr/>
          </p:nvSpPr>
          <p:spPr>
            <a:xfrm>
              <a:off x="3465198" y="2596242"/>
              <a:ext cx="19765" cy="19765"/>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2" name="Google Shape;1872;p94"/>
            <p:cNvSpPr/>
            <p:nvPr/>
          </p:nvSpPr>
          <p:spPr>
            <a:xfrm>
              <a:off x="3350100" y="2350930"/>
              <a:ext cx="18602"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3" name="Google Shape;1873;p94"/>
            <p:cNvSpPr/>
            <p:nvPr/>
          </p:nvSpPr>
          <p:spPr>
            <a:xfrm>
              <a:off x="3388466" y="2350930"/>
              <a:ext cx="18602"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4" name="Google Shape;1874;p94"/>
            <p:cNvSpPr/>
            <p:nvPr/>
          </p:nvSpPr>
          <p:spPr>
            <a:xfrm>
              <a:off x="3426833" y="2350930"/>
              <a:ext cx="19765" cy="18602"/>
            </a:xfrm>
            <a:custGeom>
              <a:rect b="b" l="l" r="r" t="t"/>
              <a:pathLst>
                <a:path extrusionOk="0" h="7" w="7">
                  <a:moveTo>
                    <a:pt x="7" y="3"/>
                  </a:moveTo>
                  <a:cubicBezTo>
                    <a:pt x="7" y="5"/>
                    <a:pt x="5" y="7"/>
                    <a:pt x="4" y="7"/>
                  </a:cubicBezTo>
                  <a:cubicBezTo>
                    <a:pt x="2" y="7"/>
                    <a:pt x="0" y="5"/>
                    <a:pt x="0" y="3"/>
                  </a:cubicBezTo>
                  <a:cubicBezTo>
                    <a:pt x="0" y="1"/>
                    <a:pt x="2" y="0"/>
                    <a:pt x="4"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5" name="Google Shape;1875;p94"/>
            <p:cNvSpPr/>
            <p:nvPr/>
          </p:nvSpPr>
          <p:spPr>
            <a:xfrm>
              <a:off x="3465198" y="2350930"/>
              <a:ext cx="19765"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6" name="Google Shape;1876;p94"/>
            <p:cNvSpPr/>
            <p:nvPr/>
          </p:nvSpPr>
          <p:spPr>
            <a:xfrm>
              <a:off x="3529142" y="2433476"/>
              <a:ext cx="19765"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7" name="Google Shape;1877;p94"/>
            <p:cNvSpPr/>
            <p:nvPr/>
          </p:nvSpPr>
          <p:spPr>
            <a:xfrm>
              <a:off x="3529142" y="2471842"/>
              <a:ext cx="19765" cy="19765"/>
            </a:xfrm>
            <a:custGeom>
              <a:rect b="b" l="l" r="r" t="t"/>
              <a:pathLst>
                <a:path extrusionOk="0" h="7" w="7">
                  <a:moveTo>
                    <a:pt x="7" y="4"/>
                  </a:moveTo>
                  <a:cubicBezTo>
                    <a:pt x="7" y="5"/>
                    <a:pt x="6" y="7"/>
                    <a:pt x="4" y="7"/>
                  </a:cubicBezTo>
                  <a:cubicBezTo>
                    <a:pt x="2" y="7"/>
                    <a:pt x="0" y="5"/>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8" name="Google Shape;1878;p94"/>
            <p:cNvSpPr/>
            <p:nvPr/>
          </p:nvSpPr>
          <p:spPr>
            <a:xfrm>
              <a:off x="3529142" y="2511371"/>
              <a:ext cx="19765" cy="18602"/>
            </a:xfrm>
            <a:custGeom>
              <a:rect b="b" l="l" r="r" t="t"/>
              <a:pathLst>
                <a:path extrusionOk="0" h="7" w="7">
                  <a:moveTo>
                    <a:pt x="7" y="3"/>
                  </a:moveTo>
                  <a:cubicBezTo>
                    <a:pt x="7" y="5"/>
                    <a:pt x="6" y="7"/>
                    <a:pt x="4" y="7"/>
                  </a:cubicBezTo>
                  <a:cubicBezTo>
                    <a:pt x="2" y="7"/>
                    <a:pt x="0" y="5"/>
                    <a:pt x="0" y="3"/>
                  </a:cubicBezTo>
                  <a:cubicBezTo>
                    <a:pt x="0" y="2"/>
                    <a:pt x="2" y="0"/>
                    <a:pt x="4" y="0"/>
                  </a:cubicBezTo>
                  <a:cubicBezTo>
                    <a:pt x="6" y="0"/>
                    <a:pt x="7" y="2"/>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9" name="Google Shape;1879;p94"/>
            <p:cNvSpPr/>
            <p:nvPr/>
          </p:nvSpPr>
          <p:spPr>
            <a:xfrm>
              <a:off x="3286157" y="2433476"/>
              <a:ext cx="19765" cy="19765"/>
            </a:xfrm>
            <a:custGeom>
              <a:rect b="b" l="l" r="r" t="t"/>
              <a:pathLst>
                <a:path extrusionOk="0" h="7" w="7">
                  <a:moveTo>
                    <a:pt x="7" y="4"/>
                  </a:moveTo>
                  <a:cubicBezTo>
                    <a:pt x="7" y="6"/>
                    <a:pt x="5" y="7"/>
                    <a:pt x="4" y="7"/>
                  </a:cubicBezTo>
                  <a:cubicBezTo>
                    <a:pt x="2" y="7"/>
                    <a:pt x="0" y="6"/>
                    <a:pt x="0" y="4"/>
                  </a:cubicBezTo>
                  <a:cubicBezTo>
                    <a:pt x="0" y="2"/>
                    <a:pt x="2" y="0"/>
                    <a:pt x="4"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0" name="Google Shape;1880;p94"/>
            <p:cNvSpPr/>
            <p:nvPr/>
          </p:nvSpPr>
          <p:spPr>
            <a:xfrm>
              <a:off x="3286157" y="2471842"/>
              <a:ext cx="19765" cy="19765"/>
            </a:xfrm>
            <a:custGeom>
              <a:rect b="b" l="l" r="r" t="t"/>
              <a:pathLst>
                <a:path extrusionOk="0" h="7" w="7">
                  <a:moveTo>
                    <a:pt x="7" y="4"/>
                  </a:moveTo>
                  <a:cubicBezTo>
                    <a:pt x="7" y="5"/>
                    <a:pt x="5" y="7"/>
                    <a:pt x="4" y="7"/>
                  </a:cubicBezTo>
                  <a:cubicBezTo>
                    <a:pt x="2" y="7"/>
                    <a:pt x="0" y="5"/>
                    <a:pt x="0" y="4"/>
                  </a:cubicBezTo>
                  <a:cubicBezTo>
                    <a:pt x="0" y="2"/>
                    <a:pt x="2" y="0"/>
                    <a:pt x="4"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1" name="Google Shape;1881;p94"/>
            <p:cNvSpPr/>
            <p:nvPr/>
          </p:nvSpPr>
          <p:spPr>
            <a:xfrm>
              <a:off x="3286157" y="2511371"/>
              <a:ext cx="19765" cy="18602"/>
            </a:xfrm>
            <a:custGeom>
              <a:rect b="b" l="l" r="r" t="t"/>
              <a:pathLst>
                <a:path extrusionOk="0" h="7" w="7">
                  <a:moveTo>
                    <a:pt x="7" y="3"/>
                  </a:moveTo>
                  <a:cubicBezTo>
                    <a:pt x="7" y="5"/>
                    <a:pt x="5" y="7"/>
                    <a:pt x="4" y="7"/>
                  </a:cubicBezTo>
                  <a:cubicBezTo>
                    <a:pt x="2" y="7"/>
                    <a:pt x="0" y="5"/>
                    <a:pt x="0" y="3"/>
                  </a:cubicBezTo>
                  <a:cubicBezTo>
                    <a:pt x="0" y="2"/>
                    <a:pt x="2" y="0"/>
                    <a:pt x="4" y="0"/>
                  </a:cubicBezTo>
                  <a:cubicBezTo>
                    <a:pt x="5" y="0"/>
                    <a:pt x="7" y="2"/>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882" name="Google Shape;1882;p9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are three important ideas</a:t>
            </a:r>
            <a:endParaRPr/>
          </a:p>
        </p:txBody>
      </p:sp>
      <p:sp>
        <p:nvSpPr>
          <p:cNvPr id="1883" name="Google Shape;1883;p94"/>
          <p:cNvSpPr txBox="1"/>
          <p:nvPr>
            <p:ph idx="6" type="subTitle"/>
          </p:nvPr>
        </p:nvSpPr>
        <p:spPr>
          <a:xfrm>
            <a:off x="5993850" y="2511050"/>
            <a:ext cx="1914300" cy="50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Mars</a:t>
            </a:r>
            <a:endParaRPr/>
          </a:p>
        </p:txBody>
      </p:sp>
      <p:sp>
        <p:nvSpPr>
          <p:cNvPr id="1884" name="Google Shape;1884;p94"/>
          <p:cNvSpPr txBox="1"/>
          <p:nvPr>
            <p:ph idx="1" type="subTitle"/>
          </p:nvPr>
        </p:nvSpPr>
        <p:spPr>
          <a:xfrm>
            <a:off x="1235850" y="2511050"/>
            <a:ext cx="1914300" cy="50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885" name="Google Shape;1885;p94"/>
          <p:cNvSpPr txBox="1"/>
          <p:nvPr>
            <p:ph idx="2" type="subTitle"/>
          </p:nvPr>
        </p:nvSpPr>
        <p:spPr>
          <a:xfrm>
            <a:off x="1235850" y="2881226"/>
            <a:ext cx="1914300" cy="11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1886" name="Google Shape;1886;p94"/>
          <p:cNvSpPr txBox="1"/>
          <p:nvPr>
            <p:ph idx="3" type="subTitle"/>
          </p:nvPr>
        </p:nvSpPr>
        <p:spPr>
          <a:xfrm>
            <a:off x="3614850" y="2881225"/>
            <a:ext cx="1914300" cy="11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887" name="Google Shape;1887;p94"/>
          <p:cNvSpPr txBox="1"/>
          <p:nvPr>
            <p:ph idx="4" type="subTitle"/>
          </p:nvPr>
        </p:nvSpPr>
        <p:spPr>
          <a:xfrm>
            <a:off x="5993850" y="2881225"/>
            <a:ext cx="1914300" cy="11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1888" name="Google Shape;1888;p94"/>
          <p:cNvSpPr txBox="1"/>
          <p:nvPr>
            <p:ph idx="5" type="subTitle"/>
          </p:nvPr>
        </p:nvSpPr>
        <p:spPr>
          <a:xfrm>
            <a:off x="3614850" y="2511050"/>
            <a:ext cx="1914300" cy="50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2" name="Shape 1332"/>
        <p:cNvGrpSpPr/>
        <p:nvPr/>
      </p:nvGrpSpPr>
      <p:grpSpPr>
        <a:xfrm>
          <a:off x="0" y="0"/>
          <a:ext cx="0" cy="0"/>
          <a:chOff x="0" y="0"/>
          <a:chExt cx="0" cy="0"/>
        </a:xfrm>
      </p:grpSpPr>
      <p:sp>
        <p:nvSpPr>
          <p:cNvPr id="1333" name="Google Shape;1333;p50"/>
          <p:cNvSpPr txBox="1"/>
          <p:nvPr>
            <p:ph type="title"/>
          </p:nvPr>
        </p:nvSpPr>
        <p:spPr>
          <a:xfrm>
            <a:off x="5200175" y="823052"/>
            <a:ext cx="2936700" cy="87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lt1"/>
                </a:solidFill>
              </a:rPr>
              <a:t>Gemini Deep Think</a:t>
            </a:r>
            <a:endParaRPr>
              <a:solidFill>
                <a:schemeClr val="lt1"/>
              </a:solidFill>
            </a:endParaRPr>
          </a:p>
        </p:txBody>
      </p:sp>
      <p:sp>
        <p:nvSpPr>
          <p:cNvPr id="1334" name="Google Shape;1334;p50"/>
          <p:cNvSpPr txBox="1"/>
          <p:nvPr>
            <p:ph idx="1" type="subTitle"/>
          </p:nvPr>
        </p:nvSpPr>
        <p:spPr>
          <a:xfrm>
            <a:off x="5156119" y="1699075"/>
            <a:ext cx="3706500" cy="2622300"/>
          </a:xfrm>
          <a:prstGeom prst="rect">
            <a:avLst/>
          </a:prstGeom>
        </p:spPr>
        <p:txBody>
          <a:bodyPr anchorCtr="0" anchor="t" bIns="91425" lIns="91425" spcFirstLastPara="1" rIns="91425" wrap="square" tIns="91425">
            <a:noAutofit/>
          </a:bodyPr>
          <a:lstStyle/>
          <a:p>
            <a:pPr indent="-311150" lvl="0" marL="457200" rtl="0" algn="l">
              <a:spcBef>
                <a:spcPts val="0"/>
              </a:spcBef>
              <a:spcAft>
                <a:spcPts val="0"/>
              </a:spcAft>
              <a:buSzPts val="1300"/>
              <a:buChar char="●"/>
            </a:pPr>
            <a:r>
              <a:rPr lang="en" sz="1300"/>
              <a:t>Most of the cases presented in this paper use a Google-internal Gemini Deep Think model*. </a:t>
            </a:r>
            <a:endParaRPr sz="1300"/>
          </a:p>
          <a:p>
            <a:pPr indent="-311150" lvl="0" marL="457200" rtl="0" algn="l">
              <a:spcBef>
                <a:spcPts val="0"/>
              </a:spcBef>
              <a:spcAft>
                <a:spcPts val="0"/>
              </a:spcAft>
              <a:buSzPts val="1300"/>
              <a:buChar char="●"/>
            </a:pPr>
            <a:r>
              <a:rPr lang="en" sz="1300"/>
              <a:t>Authors emphasize the ability of the model to explore multiple branches instead of using a linear chain-of-thought (though they use COT at the end).</a:t>
            </a:r>
            <a:endParaRPr sz="1300"/>
          </a:p>
          <a:p>
            <a:pPr indent="-311150" lvl="0" marL="457200" rtl="0" algn="l">
              <a:spcBef>
                <a:spcPts val="0"/>
              </a:spcBef>
              <a:spcAft>
                <a:spcPts val="0"/>
              </a:spcAft>
              <a:buSzPts val="1300"/>
              <a:buChar char="●"/>
            </a:pPr>
            <a:r>
              <a:rPr lang="en" sz="1300"/>
              <a:t>Additionally provided with a </a:t>
            </a:r>
            <a:r>
              <a:rPr lang="en" sz="1300"/>
              <a:t>collection</a:t>
            </a:r>
            <a:r>
              <a:rPr lang="en" sz="1300"/>
              <a:t> of high-quality solutions to mathematics problems.</a:t>
            </a:r>
            <a:endParaRPr sz="1300"/>
          </a:p>
        </p:txBody>
      </p:sp>
      <p:pic>
        <p:nvPicPr>
          <p:cNvPr id="1335" name="Google Shape;1335;p50"/>
          <p:cNvPicPr preferRelativeResize="0"/>
          <p:nvPr/>
        </p:nvPicPr>
        <p:blipFill>
          <a:blip r:embed="rId3">
            <a:alphaModFix/>
          </a:blip>
          <a:stretch>
            <a:fillRect/>
          </a:stretch>
        </p:blipFill>
        <p:spPr>
          <a:xfrm>
            <a:off x="865625" y="823050"/>
            <a:ext cx="3706375" cy="3441224"/>
          </a:xfrm>
          <a:prstGeom prst="rect">
            <a:avLst/>
          </a:prstGeom>
          <a:noFill/>
          <a:ln>
            <a:noFill/>
          </a:ln>
        </p:spPr>
      </p:pic>
      <p:sp>
        <p:nvSpPr>
          <p:cNvPr id="1336" name="Google Shape;1336;p50"/>
          <p:cNvSpPr txBox="1"/>
          <p:nvPr>
            <p:ph idx="1" type="subTitle"/>
          </p:nvPr>
        </p:nvSpPr>
        <p:spPr>
          <a:xfrm>
            <a:off x="6683400" y="4435050"/>
            <a:ext cx="2460600" cy="622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00"/>
              <a:t>*This is speculation but maybe it is similar to Deep Think 3. Sign up on the early access form if you’re interested!</a:t>
            </a:r>
            <a:endParaRPr sz="1000"/>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2" name="Shape 1892"/>
        <p:cNvGrpSpPr/>
        <p:nvPr/>
      </p:nvGrpSpPr>
      <p:grpSpPr>
        <a:xfrm>
          <a:off x="0" y="0"/>
          <a:ext cx="0" cy="0"/>
          <a:chOff x="0" y="0"/>
          <a:chExt cx="0" cy="0"/>
        </a:xfrm>
      </p:grpSpPr>
      <p:sp>
        <p:nvSpPr>
          <p:cNvPr id="1893" name="Google Shape;1893;p95"/>
          <p:cNvSpPr/>
          <p:nvPr/>
        </p:nvSpPr>
        <p:spPr>
          <a:xfrm>
            <a:off x="1750714" y="1952956"/>
            <a:ext cx="411480" cy="411480"/>
          </a:xfrm>
          <a:custGeom>
            <a:rect b="b" l="l" r="r" t="t"/>
            <a:pathLst>
              <a:path extrusionOk="0" h="120" w="120">
                <a:moveTo>
                  <a:pt x="110" y="99"/>
                </a:moveTo>
                <a:cubicBezTo>
                  <a:pt x="109" y="99"/>
                  <a:pt x="109" y="99"/>
                  <a:pt x="109" y="99"/>
                </a:cubicBezTo>
                <a:cubicBezTo>
                  <a:pt x="99" y="88"/>
                  <a:pt x="99" y="88"/>
                  <a:pt x="99" y="88"/>
                </a:cubicBezTo>
                <a:cubicBezTo>
                  <a:pt x="102" y="86"/>
                  <a:pt x="104" y="83"/>
                  <a:pt x="104" y="80"/>
                </a:cubicBezTo>
                <a:cubicBezTo>
                  <a:pt x="104" y="74"/>
                  <a:pt x="99" y="69"/>
                  <a:pt x="93" y="69"/>
                </a:cubicBezTo>
                <a:cubicBezTo>
                  <a:pt x="93" y="69"/>
                  <a:pt x="92" y="69"/>
                  <a:pt x="92" y="69"/>
                </a:cubicBezTo>
                <a:cubicBezTo>
                  <a:pt x="87" y="58"/>
                  <a:pt x="87" y="58"/>
                  <a:pt x="87" y="58"/>
                </a:cubicBezTo>
                <a:cubicBezTo>
                  <a:pt x="89" y="56"/>
                  <a:pt x="90" y="54"/>
                  <a:pt x="90" y="51"/>
                </a:cubicBezTo>
                <a:cubicBezTo>
                  <a:pt x="90" y="45"/>
                  <a:pt x="85" y="40"/>
                  <a:pt x="79" y="40"/>
                </a:cubicBezTo>
                <a:cubicBezTo>
                  <a:pt x="79" y="40"/>
                  <a:pt x="79" y="40"/>
                  <a:pt x="78" y="40"/>
                </a:cubicBezTo>
                <a:cubicBezTo>
                  <a:pt x="70" y="23"/>
                  <a:pt x="70" y="23"/>
                  <a:pt x="70" y="23"/>
                </a:cubicBezTo>
                <a:cubicBezTo>
                  <a:pt x="100" y="47"/>
                  <a:pt x="100" y="47"/>
                  <a:pt x="100" y="47"/>
                </a:cubicBezTo>
                <a:cubicBezTo>
                  <a:pt x="99" y="48"/>
                  <a:pt x="99" y="50"/>
                  <a:pt x="99" y="51"/>
                </a:cubicBezTo>
                <a:cubicBezTo>
                  <a:pt x="99" y="57"/>
                  <a:pt x="104" y="61"/>
                  <a:pt x="110" y="61"/>
                </a:cubicBezTo>
                <a:cubicBezTo>
                  <a:pt x="115" y="61"/>
                  <a:pt x="120" y="57"/>
                  <a:pt x="120" y="51"/>
                </a:cubicBezTo>
                <a:cubicBezTo>
                  <a:pt x="120" y="45"/>
                  <a:pt x="115" y="40"/>
                  <a:pt x="110" y="40"/>
                </a:cubicBezTo>
                <a:cubicBezTo>
                  <a:pt x="108" y="40"/>
                  <a:pt x="106" y="41"/>
                  <a:pt x="104" y="42"/>
                </a:cubicBezTo>
                <a:cubicBezTo>
                  <a:pt x="70" y="14"/>
                  <a:pt x="70" y="14"/>
                  <a:pt x="70" y="14"/>
                </a:cubicBezTo>
                <a:cubicBezTo>
                  <a:pt x="71" y="13"/>
                  <a:pt x="71" y="12"/>
                  <a:pt x="71" y="11"/>
                </a:cubicBezTo>
                <a:cubicBezTo>
                  <a:pt x="71" y="5"/>
                  <a:pt x="66" y="0"/>
                  <a:pt x="60" y="0"/>
                </a:cubicBezTo>
                <a:cubicBezTo>
                  <a:pt x="54" y="0"/>
                  <a:pt x="50" y="5"/>
                  <a:pt x="50" y="11"/>
                </a:cubicBezTo>
                <a:cubicBezTo>
                  <a:pt x="50" y="12"/>
                  <a:pt x="50" y="13"/>
                  <a:pt x="50" y="14"/>
                </a:cubicBezTo>
                <a:cubicBezTo>
                  <a:pt x="16" y="42"/>
                  <a:pt x="16" y="42"/>
                  <a:pt x="16" y="42"/>
                </a:cubicBezTo>
                <a:cubicBezTo>
                  <a:pt x="15" y="41"/>
                  <a:pt x="13" y="40"/>
                  <a:pt x="11" y="40"/>
                </a:cubicBezTo>
                <a:cubicBezTo>
                  <a:pt x="5" y="40"/>
                  <a:pt x="0" y="45"/>
                  <a:pt x="0" y="51"/>
                </a:cubicBezTo>
                <a:cubicBezTo>
                  <a:pt x="0" y="57"/>
                  <a:pt x="5" y="61"/>
                  <a:pt x="11" y="61"/>
                </a:cubicBezTo>
                <a:cubicBezTo>
                  <a:pt x="17" y="61"/>
                  <a:pt x="21" y="57"/>
                  <a:pt x="21" y="51"/>
                </a:cubicBezTo>
                <a:cubicBezTo>
                  <a:pt x="21" y="50"/>
                  <a:pt x="21" y="48"/>
                  <a:pt x="21" y="47"/>
                </a:cubicBezTo>
                <a:cubicBezTo>
                  <a:pt x="50" y="23"/>
                  <a:pt x="50" y="23"/>
                  <a:pt x="50" y="23"/>
                </a:cubicBezTo>
                <a:cubicBezTo>
                  <a:pt x="42" y="40"/>
                  <a:pt x="42" y="40"/>
                  <a:pt x="42" y="40"/>
                </a:cubicBezTo>
                <a:cubicBezTo>
                  <a:pt x="42" y="40"/>
                  <a:pt x="42" y="40"/>
                  <a:pt x="41" y="40"/>
                </a:cubicBezTo>
                <a:cubicBezTo>
                  <a:pt x="36" y="40"/>
                  <a:pt x="31" y="45"/>
                  <a:pt x="31" y="51"/>
                </a:cubicBezTo>
                <a:cubicBezTo>
                  <a:pt x="31" y="54"/>
                  <a:pt x="32" y="56"/>
                  <a:pt x="34" y="58"/>
                </a:cubicBezTo>
                <a:cubicBezTo>
                  <a:pt x="28" y="69"/>
                  <a:pt x="28" y="69"/>
                  <a:pt x="28" y="69"/>
                </a:cubicBezTo>
                <a:cubicBezTo>
                  <a:pt x="28" y="69"/>
                  <a:pt x="28" y="69"/>
                  <a:pt x="27" y="69"/>
                </a:cubicBezTo>
                <a:cubicBezTo>
                  <a:pt x="22" y="69"/>
                  <a:pt x="17" y="74"/>
                  <a:pt x="17" y="80"/>
                </a:cubicBezTo>
                <a:cubicBezTo>
                  <a:pt x="17" y="83"/>
                  <a:pt x="19" y="86"/>
                  <a:pt x="21" y="88"/>
                </a:cubicBezTo>
                <a:cubicBezTo>
                  <a:pt x="12" y="99"/>
                  <a:pt x="12" y="99"/>
                  <a:pt x="12" y="99"/>
                </a:cubicBezTo>
                <a:cubicBezTo>
                  <a:pt x="12" y="99"/>
                  <a:pt x="11" y="99"/>
                  <a:pt x="11" y="99"/>
                </a:cubicBezTo>
                <a:cubicBezTo>
                  <a:pt x="5" y="99"/>
                  <a:pt x="0" y="104"/>
                  <a:pt x="0" y="110"/>
                </a:cubicBezTo>
                <a:cubicBezTo>
                  <a:pt x="0" y="115"/>
                  <a:pt x="5" y="120"/>
                  <a:pt x="11" y="120"/>
                </a:cubicBezTo>
                <a:cubicBezTo>
                  <a:pt x="17" y="120"/>
                  <a:pt x="21" y="115"/>
                  <a:pt x="21" y="110"/>
                </a:cubicBezTo>
                <a:cubicBezTo>
                  <a:pt x="21" y="107"/>
                  <a:pt x="20" y="104"/>
                  <a:pt x="19" y="102"/>
                </a:cubicBezTo>
                <a:cubicBezTo>
                  <a:pt x="27" y="92"/>
                  <a:pt x="27" y="92"/>
                  <a:pt x="27" y="92"/>
                </a:cubicBezTo>
                <a:cubicBezTo>
                  <a:pt x="36" y="102"/>
                  <a:pt x="36" y="102"/>
                  <a:pt x="36" y="102"/>
                </a:cubicBezTo>
                <a:cubicBezTo>
                  <a:pt x="34" y="104"/>
                  <a:pt x="33" y="107"/>
                  <a:pt x="33" y="110"/>
                </a:cubicBezTo>
                <a:cubicBezTo>
                  <a:pt x="33" y="115"/>
                  <a:pt x="38" y="120"/>
                  <a:pt x="44" y="120"/>
                </a:cubicBezTo>
                <a:cubicBezTo>
                  <a:pt x="50" y="120"/>
                  <a:pt x="54" y="115"/>
                  <a:pt x="54" y="110"/>
                </a:cubicBezTo>
                <a:cubicBezTo>
                  <a:pt x="54" y="104"/>
                  <a:pt x="50" y="99"/>
                  <a:pt x="44" y="99"/>
                </a:cubicBezTo>
                <a:cubicBezTo>
                  <a:pt x="43" y="99"/>
                  <a:pt x="43" y="99"/>
                  <a:pt x="43" y="99"/>
                </a:cubicBezTo>
                <a:cubicBezTo>
                  <a:pt x="34" y="88"/>
                  <a:pt x="34" y="88"/>
                  <a:pt x="34" y="88"/>
                </a:cubicBezTo>
                <a:cubicBezTo>
                  <a:pt x="36" y="86"/>
                  <a:pt x="38" y="83"/>
                  <a:pt x="38" y="80"/>
                </a:cubicBezTo>
                <a:cubicBezTo>
                  <a:pt x="38" y="77"/>
                  <a:pt x="37" y="74"/>
                  <a:pt x="35" y="72"/>
                </a:cubicBezTo>
                <a:cubicBezTo>
                  <a:pt x="40" y="61"/>
                  <a:pt x="40" y="61"/>
                  <a:pt x="40" y="61"/>
                </a:cubicBezTo>
                <a:cubicBezTo>
                  <a:pt x="41" y="61"/>
                  <a:pt x="41" y="61"/>
                  <a:pt x="41" y="61"/>
                </a:cubicBezTo>
                <a:cubicBezTo>
                  <a:pt x="47" y="61"/>
                  <a:pt x="52" y="57"/>
                  <a:pt x="52" y="51"/>
                </a:cubicBezTo>
                <a:cubicBezTo>
                  <a:pt x="52" y="48"/>
                  <a:pt x="51" y="45"/>
                  <a:pt x="49" y="43"/>
                </a:cubicBezTo>
                <a:cubicBezTo>
                  <a:pt x="59" y="21"/>
                  <a:pt x="59" y="21"/>
                  <a:pt x="59" y="21"/>
                </a:cubicBezTo>
                <a:cubicBezTo>
                  <a:pt x="60" y="21"/>
                  <a:pt x="60" y="21"/>
                  <a:pt x="60" y="21"/>
                </a:cubicBezTo>
                <a:cubicBezTo>
                  <a:pt x="61" y="21"/>
                  <a:pt x="61" y="21"/>
                  <a:pt x="61" y="21"/>
                </a:cubicBezTo>
                <a:cubicBezTo>
                  <a:pt x="72" y="43"/>
                  <a:pt x="72" y="43"/>
                  <a:pt x="72" y="43"/>
                </a:cubicBezTo>
                <a:cubicBezTo>
                  <a:pt x="70" y="45"/>
                  <a:pt x="69" y="48"/>
                  <a:pt x="69" y="51"/>
                </a:cubicBezTo>
                <a:cubicBezTo>
                  <a:pt x="69" y="57"/>
                  <a:pt x="73" y="61"/>
                  <a:pt x="79" y="61"/>
                </a:cubicBezTo>
                <a:cubicBezTo>
                  <a:pt x="80" y="61"/>
                  <a:pt x="80" y="61"/>
                  <a:pt x="81" y="61"/>
                </a:cubicBezTo>
                <a:cubicBezTo>
                  <a:pt x="86" y="72"/>
                  <a:pt x="86" y="72"/>
                  <a:pt x="86" y="72"/>
                </a:cubicBezTo>
                <a:cubicBezTo>
                  <a:pt x="84" y="74"/>
                  <a:pt x="83" y="77"/>
                  <a:pt x="83" y="80"/>
                </a:cubicBezTo>
                <a:cubicBezTo>
                  <a:pt x="83" y="83"/>
                  <a:pt x="84" y="86"/>
                  <a:pt x="87" y="88"/>
                </a:cubicBezTo>
                <a:cubicBezTo>
                  <a:pt x="78" y="99"/>
                  <a:pt x="78" y="99"/>
                  <a:pt x="78" y="99"/>
                </a:cubicBezTo>
                <a:cubicBezTo>
                  <a:pt x="78" y="99"/>
                  <a:pt x="77" y="99"/>
                  <a:pt x="77" y="99"/>
                </a:cubicBezTo>
                <a:cubicBezTo>
                  <a:pt x="71" y="99"/>
                  <a:pt x="66" y="104"/>
                  <a:pt x="66" y="110"/>
                </a:cubicBezTo>
                <a:cubicBezTo>
                  <a:pt x="66" y="115"/>
                  <a:pt x="71" y="120"/>
                  <a:pt x="77" y="120"/>
                </a:cubicBezTo>
                <a:cubicBezTo>
                  <a:pt x="83" y="120"/>
                  <a:pt x="87" y="115"/>
                  <a:pt x="87" y="110"/>
                </a:cubicBezTo>
                <a:cubicBezTo>
                  <a:pt x="87" y="107"/>
                  <a:pt x="86" y="104"/>
                  <a:pt x="84" y="102"/>
                </a:cubicBezTo>
                <a:cubicBezTo>
                  <a:pt x="93" y="92"/>
                  <a:pt x="93" y="92"/>
                  <a:pt x="93" y="92"/>
                </a:cubicBezTo>
                <a:cubicBezTo>
                  <a:pt x="102" y="102"/>
                  <a:pt x="102" y="102"/>
                  <a:pt x="102" y="102"/>
                </a:cubicBezTo>
                <a:cubicBezTo>
                  <a:pt x="100" y="104"/>
                  <a:pt x="99" y="107"/>
                  <a:pt x="99" y="110"/>
                </a:cubicBezTo>
                <a:cubicBezTo>
                  <a:pt x="99" y="115"/>
                  <a:pt x="104" y="120"/>
                  <a:pt x="110" y="120"/>
                </a:cubicBezTo>
                <a:cubicBezTo>
                  <a:pt x="116" y="120"/>
                  <a:pt x="120" y="115"/>
                  <a:pt x="120" y="110"/>
                </a:cubicBezTo>
                <a:cubicBezTo>
                  <a:pt x="120" y="104"/>
                  <a:pt x="116" y="99"/>
                  <a:pt x="110" y="99"/>
                </a:cubicBezTo>
                <a:close/>
                <a:moveTo>
                  <a:pt x="27" y="76"/>
                </a:moveTo>
                <a:cubicBezTo>
                  <a:pt x="29" y="76"/>
                  <a:pt x="31" y="78"/>
                  <a:pt x="31" y="80"/>
                </a:cubicBezTo>
                <a:cubicBezTo>
                  <a:pt x="31" y="82"/>
                  <a:pt x="29" y="83"/>
                  <a:pt x="27" y="83"/>
                </a:cubicBezTo>
                <a:cubicBezTo>
                  <a:pt x="25" y="83"/>
                  <a:pt x="24" y="82"/>
                  <a:pt x="24" y="80"/>
                </a:cubicBezTo>
                <a:cubicBezTo>
                  <a:pt x="24" y="78"/>
                  <a:pt x="25" y="76"/>
                  <a:pt x="27" y="76"/>
                </a:cubicBezTo>
                <a:close/>
                <a:moveTo>
                  <a:pt x="11" y="113"/>
                </a:moveTo>
                <a:cubicBezTo>
                  <a:pt x="9" y="113"/>
                  <a:pt x="7" y="111"/>
                  <a:pt x="7" y="110"/>
                </a:cubicBezTo>
                <a:cubicBezTo>
                  <a:pt x="7" y="108"/>
                  <a:pt x="9" y="106"/>
                  <a:pt x="11" y="106"/>
                </a:cubicBezTo>
                <a:cubicBezTo>
                  <a:pt x="13" y="106"/>
                  <a:pt x="14" y="108"/>
                  <a:pt x="14" y="110"/>
                </a:cubicBezTo>
                <a:cubicBezTo>
                  <a:pt x="14" y="111"/>
                  <a:pt x="13" y="113"/>
                  <a:pt x="11" y="113"/>
                </a:cubicBezTo>
                <a:close/>
                <a:moveTo>
                  <a:pt x="47" y="110"/>
                </a:moveTo>
                <a:cubicBezTo>
                  <a:pt x="47" y="111"/>
                  <a:pt x="46" y="113"/>
                  <a:pt x="44" y="113"/>
                </a:cubicBezTo>
                <a:cubicBezTo>
                  <a:pt x="42" y="113"/>
                  <a:pt x="40" y="111"/>
                  <a:pt x="40" y="110"/>
                </a:cubicBezTo>
                <a:cubicBezTo>
                  <a:pt x="40" y="108"/>
                  <a:pt x="42" y="106"/>
                  <a:pt x="44" y="106"/>
                </a:cubicBezTo>
                <a:cubicBezTo>
                  <a:pt x="46" y="106"/>
                  <a:pt x="47" y="108"/>
                  <a:pt x="47" y="110"/>
                </a:cubicBezTo>
                <a:close/>
                <a:moveTo>
                  <a:pt x="41" y="54"/>
                </a:moveTo>
                <a:cubicBezTo>
                  <a:pt x="40" y="54"/>
                  <a:pt x="38" y="53"/>
                  <a:pt x="38" y="51"/>
                </a:cubicBezTo>
                <a:cubicBezTo>
                  <a:pt x="38" y="49"/>
                  <a:pt x="40" y="47"/>
                  <a:pt x="41" y="47"/>
                </a:cubicBezTo>
                <a:cubicBezTo>
                  <a:pt x="43" y="47"/>
                  <a:pt x="45" y="49"/>
                  <a:pt x="45" y="51"/>
                </a:cubicBezTo>
                <a:cubicBezTo>
                  <a:pt x="45" y="53"/>
                  <a:pt x="43" y="54"/>
                  <a:pt x="41" y="54"/>
                </a:cubicBezTo>
                <a:close/>
                <a:moveTo>
                  <a:pt x="113" y="51"/>
                </a:moveTo>
                <a:cubicBezTo>
                  <a:pt x="113" y="53"/>
                  <a:pt x="112" y="54"/>
                  <a:pt x="110" y="54"/>
                </a:cubicBezTo>
                <a:cubicBezTo>
                  <a:pt x="108" y="54"/>
                  <a:pt x="106" y="53"/>
                  <a:pt x="106" y="51"/>
                </a:cubicBezTo>
                <a:cubicBezTo>
                  <a:pt x="106" y="49"/>
                  <a:pt x="108" y="47"/>
                  <a:pt x="110" y="47"/>
                </a:cubicBezTo>
                <a:cubicBezTo>
                  <a:pt x="112" y="47"/>
                  <a:pt x="113" y="49"/>
                  <a:pt x="113" y="51"/>
                </a:cubicBezTo>
                <a:close/>
                <a:moveTo>
                  <a:pt x="60" y="7"/>
                </a:moveTo>
                <a:cubicBezTo>
                  <a:pt x="62" y="7"/>
                  <a:pt x="64" y="9"/>
                  <a:pt x="64" y="11"/>
                </a:cubicBezTo>
                <a:cubicBezTo>
                  <a:pt x="64" y="13"/>
                  <a:pt x="62" y="14"/>
                  <a:pt x="60" y="14"/>
                </a:cubicBezTo>
                <a:cubicBezTo>
                  <a:pt x="58" y="14"/>
                  <a:pt x="57" y="13"/>
                  <a:pt x="57" y="11"/>
                </a:cubicBezTo>
                <a:cubicBezTo>
                  <a:pt x="57" y="9"/>
                  <a:pt x="58" y="7"/>
                  <a:pt x="60" y="7"/>
                </a:cubicBezTo>
                <a:close/>
                <a:moveTo>
                  <a:pt x="11" y="54"/>
                </a:moveTo>
                <a:cubicBezTo>
                  <a:pt x="9" y="54"/>
                  <a:pt x="7" y="53"/>
                  <a:pt x="7" y="51"/>
                </a:cubicBezTo>
                <a:cubicBezTo>
                  <a:pt x="7" y="49"/>
                  <a:pt x="9" y="47"/>
                  <a:pt x="11" y="47"/>
                </a:cubicBezTo>
                <a:cubicBezTo>
                  <a:pt x="13" y="47"/>
                  <a:pt x="14" y="49"/>
                  <a:pt x="14" y="51"/>
                </a:cubicBezTo>
                <a:cubicBezTo>
                  <a:pt x="14" y="53"/>
                  <a:pt x="13" y="54"/>
                  <a:pt x="11" y="54"/>
                </a:cubicBezTo>
                <a:close/>
                <a:moveTo>
                  <a:pt x="97" y="80"/>
                </a:moveTo>
                <a:cubicBezTo>
                  <a:pt x="97" y="82"/>
                  <a:pt x="95" y="83"/>
                  <a:pt x="93" y="83"/>
                </a:cubicBezTo>
                <a:cubicBezTo>
                  <a:pt x="91" y="83"/>
                  <a:pt x="90" y="82"/>
                  <a:pt x="90" y="80"/>
                </a:cubicBezTo>
                <a:cubicBezTo>
                  <a:pt x="90" y="78"/>
                  <a:pt x="91" y="76"/>
                  <a:pt x="93" y="76"/>
                </a:cubicBezTo>
                <a:cubicBezTo>
                  <a:pt x="95" y="76"/>
                  <a:pt x="97" y="78"/>
                  <a:pt x="97" y="80"/>
                </a:cubicBezTo>
                <a:close/>
                <a:moveTo>
                  <a:pt x="76" y="51"/>
                </a:moveTo>
                <a:cubicBezTo>
                  <a:pt x="76" y="49"/>
                  <a:pt x="77" y="47"/>
                  <a:pt x="79" y="47"/>
                </a:cubicBezTo>
                <a:cubicBezTo>
                  <a:pt x="81" y="47"/>
                  <a:pt x="83" y="49"/>
                  <a:pt x="83" y="51"/>
                </a:cubicBezTo>
                <a:cubicBezTo>
                  <a:pt x="83" y="53"/>
                  <a:pt x="81" y="54"/>
                  <a:pt x="79" y="54"/>
                </a:cubicBezTo>
                <a:cubicBezTo>
                  <a:pt x="77" y="54"/>
                  <a:pt x="76" y="53"/>
                  <a:pt x="76" y="51"/>
                </a:cubicBezTo>
                <a:close/>
                <a:moveTo>
                  <a:pt x="77" y="113"/>
                </a:moveTo>
                <a:cubicBezTo>
                  <a:pt x="75" y="113"/>
                  <a:pt x="73" y="111"/>
                  <a:pt x="73" y="110"/>
                </a:cubicBezTo>
                <a:cubicBezTo>
                  <a:pt x="73" y="108"/>
                  <a:pt x="75" y="106"/>
                  <a:pt x="77" y="106"/>
                </a:cubicBezTo>
                <a:cubicBezTo>
                  <a:pt x="79" y="106"/>
                  <a:pt x="80" y="108"/>
                  <a:pt x="80" y="110"/>
                </a:cubicBezTo>
                <a:cubicBezTo>
                  <a:pt x="80" y="111"/>
                  <a:pt x="79" y="113"/>
                  <a:pt x="77" y="113"/>
                </a:cubicBezTo>
                <a:close/>
                <a:moveTo>
                  <a:pt x="110" y="113"/>
                </a:moveTo>
                <a:cubicBezTo>
                  <a:pt x="108" y="113"/>
                  <a:pt x="106" y="111"/>
                  <a:pt x="106" y="110"/>
                </a:cubicBezTo>
                <a:cubicBezTo>
                  <a:pt x="106" y="108"/>
                  <a:pt x="108" y="106"/>
                  <a:pt x="110" y="106"/>
                </a:cubicBezTo>
                <a:cubicBezTo>
                  <a:pt x="112" y="106"/>
                  <a:pt x="113" y="108"/>
                  <a:pt x="113" y="110"/>
                </a:cubicBezTo>
                <a:cubicBezTo>
                  <a:pt x="113" y="111"/>
                  <a:pt x="112" y="113"/>
                  <a:pt x="110" y="113"/>
                </a:cubicBezTo>
                <a:close/>
                <a:moveTo>
                  <a:pt x="110" y="113"/>
                </a:moveTo>
                <a:cubicBezTo>
                  <a:pt x="110" y="113"/>
                  <a:pt x="110" y="113"/>
                  <a:pt x="110"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4" name="Google Shape;1894;p95"/>
          <p:cNvSpPr/>
          <p:nvPr/>
        </p:nvSpPr>
        <p:spPr>
          <a:xfrm>
            <a:off x="7004650" y="1952956"/>
            <a:ext cx="365760" cy="411480"/>
          </a:xfrm>
          <a:custGeom>
            <a:rect b="b" l="l" r="r" t="t"/>
            <a:pathLst>
              <a:path extrusionOk="0" h="120" w="107">
                <a:moveTo>
                  <a:pt x="101" y="100"/>
                </a:moveTo>
                <a:cubicBezTo>
                  <a:pt x="101" y="54"/>
                  <a:pt x="101" y="54"/>
                  <a:pt x="101" y="54"/>
                </a:cubicBezTo>
                <a:cubicBezTo>
                  <a:pt x="105" y="52"/>
                  <a:pt x="107" y="49"/>
                  <a:pt x="107" y="44"/>
                </a:cubicBezTo>
                <a:cubicBezTo>
                  <a:pt x="107" y="38"/>
                  <a:pt x="103" y="33"/>
                  <a:pt x="97" y="33"/>
                </a:cubicBezTo>
                <a:cubicBezTo>
                  <a:pt x="95" y="33"/>
                  <a:pt x="93" y="34"/>
                  <a:pt x="91" y="35"/>
                </a:cubicBezTo>
                <a:cubicBezTo>
                  <a:pt x="65" y="14"/>
                  <a:pt x="65" y="14"/>
                  <a:pt x="65" y="14"/>
                </a:cubicBezTo>
                <a:cubicBezTo>
                  <a:pt x="65" y="13"/>
                  <a:pt x="65" y="12"/>
                  <a:pt x="65" y="11"/>
                </a:cubicBezTo>
                <a:cubicBezTo>
                  <a:pt x="65" y="5"/>
                  <a:pt x="60" y="0"/>
                  <a:pt x="55" y="0"/>
                </a:cubicBezTo>
                <a:cubicBezTo>
                  <a:pt x="49" y="0"/>
                  <a:pt x="44" y="5"/>
                  <a:pt x="44" y="10"/>
                </a:cubicBezTo>
                <a:cubicBezTo>
                  <a:pt x="19" y="17"/>
                  <a:pt x="19" y="17"/>
                  <a:pt x="19" y="17"/>
                </a:cubicBezTo>
                <a:cubicBezTo>
                  <a:pt x="17" y="14"/>
                  <a:pt x="14" y="12"/>
                  <a:pt x="10" y="12"/>
                </a:cubicBezTo>
                <a:cubicBezTo>
                  <a:pt x="5" y="12"/>
                  <a:pt x="0" y="17"/>
                  <a:pt x="0" y="23"/>
                </a:cubicBezTo>
                <a:cubicBezTo>
                  <a:pt x="0" y="27"/>
                  <a:pt x="3" y="31"/>
                  <a:pt x="7" y="33"/>
                </a:cubicBezTo>
                <a:cubicBezTo>
                  <a:pt x="7" y="61"/>
                  <a:pt x="7" y="61"/>
                  <a:pt x="7" y="61"/>
                </a:cubicBezTo>
                <a:cubicBezTo>
                  <a:pt x="3" y="63"/>
                  <a:pt x="0" y="67"/>
                  <a:pt x="0" y="71"/>
                </a:cubicBezTo>
                <a:cubicBezTo>
                  <a:pt x="0" y="77"/>
                  <a:pt x="5" y="82"/>
                  <a:pt x="10" y="82"/>
                </a:cubicBezTo>
                <a:cubicBezTo>
                  <a:pt x="11" y="82"/>
                  <a:pt x="11" y="82"/>
                  <a:pt x="11" y="82"/>
                </a:cubicBezTo>
                <a:cubicBezTo>
                  <a:pt x="21" y="102"/>
                  <a:pt x="21" y="102"/>
                  <a:pt x="21" y="102"/>
                </a:cubicBezTo>
                <a:cubicBezTo>
                  <a:pt x="19" y="104"/>
                  <a:pt x="17" y="107"/>
                  <a:pt x="17" y="110"/>
                </a:cubicBezTo>
                <a:cubicBezTo>
                  <a:pt x="17" y="115"/>
                  <a:pt x="22" y="120"/>
                  <a:pt x="28" y="120"/>
                </a:cubicBezTo>
                <a:cubicBezTo>
                  <a:pt x="34" y="120"/>
                  <a:pt x="38" y="115"/>
                  <a:pt x="38" y="110"/>
                </a:cubicBezTo>
                <a:cubicBezTo>
                  <a:pt x="38" y="109"/>
                  <a:pt x="38" y="108"/>
                  <a:pt x="38" y="107"/>
                </a:cubicBezTo>
                <a:cubicBezTo>
                  <a:pt x="48" y="101"/>
                  <a:pt x="48" y="101"/>
                  <a:pt x="48" y="101"/>
                </a:cubicBezTo>
                <a:cubicBezTo>
                  <a:pt x="50" y="102"/>
                  <a:pt x="52" y="103"/>
                  <a:pt x="55" y="103"/>
                </a:cubicBezTo>
                <a:cubicBezTo>
                  <a:pt x="58" y="103"/>
                  <a:pt x="61" y="101"/>
                  <a:pt x="63" y="99"/>
                </a:cubicBezTo>
                <a:cubicBezTo>
                  <a:pt x="87" y="107"/>
                  <a:pt x="87" y="107"/>
                  <a:pt x="87" y="107"/>
                </a:cubicBezTo>
                <a:cubicBezTo>
                  <a:pt x="87" y="108"/>
                  <a:pt x="86" y="109"/>
                  <a:pt x="86" y="110"/>
                </a:cubicBezTo>
                <a:cubicBezTo>
                  <a:pt x="86" y="115"/>
                  <a:pt x="91" y="120"/>
                  <a:pt x="97" y="120"/>
                </a:cubicBezTo>
                <a:cubicBezTo>
                  <a:pt x="103" y="120"/>
                  <a:pt x="107" y="115"/>
                  <a:pt x="107" y="110"/>
                </a:cubicBezTo>
                <a:cubicBezTo>
                  <a:pt x="107" y="105"/>
                  <a:pt x="105" y="101"/>
                  <a:pt x="101" y="100"/>
                </a:cubicBezTo>
                <a:close/>
                <a:moveTo>
                  <a:pt x="100" y="44"/>
                </a:moveTo>
                <a:cubicBezTo>
                  <a:pt x="100" y="46"/>
                  <a:pt x="99" y="47"/>
                  <a:pt x="97" y="47"/>
                </a:cubicBezTo>
                <a:cubicBezTo>
                  <a:pt x="95" y="47"/>
                  <a:pt x="93" y="46"/>
                  <a:pt x="93" y="44"/>
                </a:cubicBezTo>
                <a:cubicBezTo>
                  <a:pt x="93" y="42"/>
                  <a:pt x="95" y="40"/>
                  <a:pt x="97" y="40"/>
                </a:cubicBezTo>
                <a:cubicBezTo>
                  <a:pt x="99" y="40"/>
                  <a:pt x="100" y="42"/>
                  <a:pt x="100" y="44"/>
                </a:cubicBezTo>
                <a:close/>
                <a:moveTo>
                  <a:pt x="63" y="50"/>
                </a:moveTo>
                <a:cubicBezTo>
                  <a:pt x="62" y="48"/>
                  <a:pt x="60" y="47"/>
                  <a:pt x="58" y="46"/>
                </a:cubicBezTo>
                <a:cubicBezTo>
                  <a:pt x="58" y="21"/>
                  <a:pt x="58" y="21"/>
                  <a:pt x="58" y="21"/>
                </a:cubicBezTo>
                <a:cubicBezTo>
                  <a:pt x="59" y="20"/>
                  <a:pt x="60" y="20"/>
                  <a:pt x="60" y="20"/>
                </a:cubicBezTo>
                <a:cubicBezTo>
                  <a:pt x="87" y="40"/>
                  <a:pt x="87" y="40"/>
                  <a:pt x="87" y="40"/>
                </a:cubicBezTo>
                <a:cubicBezTo>
                  <a:pt x="87" y="41"/>
                  <a:pt x="86" y="42"/>
                  <a:pt x="86" y="43"/>
                </a:cubicBezTo>
                <a:lnTo>
                  <a:pt x="63" y="50"/>
                </a:lnTo>
                <a:close/>
                <a:moveTo>
                  <a:pt x="44" y="56"/>
                </a:moveTo>
                <a:cubicBezTo>
                  <a:pt x="18" y="64"/>
                  <a:pt x="18" y="64"/>
                  <a:pt x="18" y="64"/>
                </a:cubicBezTo>
                <a:cubicBezTo>
                  <a:pt x="17" y="63"/>
                  <a:pt x="16" y="62"/>
                  <a:pt x="14" y="61"/>
                </a:cubicBezTo>
                <a:cubicBezTo>
                  <a:pt x="14" y="33"/>
                  <a:pt x="14" y="33"/>
                  <a:pt x="14" y="33"/>
                </a:cubicBezTo>
                <a:cubicBezTo>
                  <a:pt x="18" y="31"/>
                  <a:pt x="21" y="28"/>
                  <a:pt x="21" y="24"/>
                </a:cubicBezTo>
                <a:cubicBezTo>
                  <a:pt x="46" y="17"/>
                  <a:pt x="46" y="17"/>
                  <a:pt x="46" y="17"/>
                </a:cubicBezTo>
                <a:cubicBezTo>
                  <a:pt x="47" y="19"/>
                  <a:pt x="49" y="20"/>
                  <a:pt x="51" y="21"/>
                </a:cubicBezTo>
                <a:cubicBezTo>
                  <a:pt x="51" y="46"/>
                  <a:pt x="51" y="46"/>
                  <a:pt x="51" y="46"/>
                </a:cubicBezTo>
                <a:cubicBezTo>
                  <a:pt x="47" y="48"/>
                  <a:pt x="44" y="51"/>
                  <a:pt x="44" y="56"/>
                </a:cubicBezTo>
                <a:close/>
                <a:moveTo>
                  <a:pt x="55" y="60"/>
                </a:moveTo>
                <a:cubicBezTo>
                  <a:pt x="53" y="60"/>
                  <a:pt x="51" y="58"/>
                  <a:pt x="51" y="56"/>
                </a:cubicBezTo>
                <a:cubicBezTo>
                  <a:pt x="51" y="54"/>
                  <a:pt x="53" y="53"/>
                  <a:pt x="55" y="53"/>
                </a:cubicBezTo>
                <a:cubicBezTo>
                  <a:pt x="57" y="53"/>
                  <a:pt x="58" y="54"/>
                  <a:pt x="58" y="56"/>
                </a:cubicBezTo>
                <a:cubicBezTo>
                  <a:pt x="58" y="58"/>
                  <a:pt x="57" y="60"/>
                  <a:pt x="55" y="60"/>
                </a:cubicBezTo>
                <a:close/>
                <a:moveTo>
                  <a:pt x="55" y="7"/>
                </a:moveTo>
                <a:cubicBezTo>
                  <a:pt x="57" y="7"/>
                  <a:pt x="58" y="9"/>
                  <a:pt x="58" y="11"/>
                </a:cubicBezTo>
                <a:cubicBezTo>
                  <a:pt x="58" y="13"/>
                  <a:pt x="57" y="14"/>
                  <a:pt x="55" y="14"/>
                </a:cubicBezTo>
                <a:cubicBezTo>
                  <a:pt x="53" y="14"/>
                  <a:pt x="51" y="13"/>
                  <a:pt x="51" y="11"/>
                </a:cubicBezTo>
                <a:cubicBezTo>
                  <a:pt x="51" y="9"/>
                  <a:pt x="53" y="7"/>
                  <a:pt x="55" y="7"/>
                </a:cubicBezTo>
                <a:close/>
                <a:moveTo>
                  <a:pt x="10" y="19"/>
                </a:moveTo>
                <a:cubicBezTo>
                  <a:pt x="12" y="19"/>
                  <a:pt x="14" y="21"/>
                  <a:pt x="14" y="23"/>
                </a:cubicBezTo>
                <a:cubicBezTo>
                  <a:pt x="14" y="25"/>
                  <a:pt x="12" y="26"/>
                  <a:pt x="10" y="26"/>
                </a:cubicBezTo>
                <a:cubicBezTo>
                  <a:pt x="8" y="26"/>
                  <a:pt x="7" y="25"/>
                  <a:pt x="7" y="23"/>
                </a:cubicBezTo>
                <a:cubicBezTo>
                  <a:pt x="7" y="21"/>
                  <a:pt x="8" y="19"/>
                  <a:pt x="10" y="19"/>
                </a:cubicBezTo>
                <a:close/>
                <a:moveTo>
                  <a:pt x="7" y="71"/>
                </a:moveTo>
                <a:cubicBezTo>
                  <a:pt x="7" y="69"/>
                  <a:pt x="8" y="68"/>
                  <a:pt x="10" y="68"/>
                </a:cubicBezTo>
                <a:cubicBezTo>
                  <a:pt x="12" y="68"/>
                  <a:pt x="14" y="69"/>
                  <a:pt x="14" y="71"/>
                </a:cubicBezTo>
                <a:cubicBezTo>
                  <a:pt x="14" y="73"/>
                  <a:pt x="12" y="75"/>
                  <a:pt x="10" y="75"/>
                </a:cubicBezTo>
                <a:cubicBezTo>
                  <a:pt x="8" y="75"/>
                  <a:pt x="7" y="73"/>
                  <a:pt x="7" y="71"/>
                </a:cubicBezTo>
                <a:close/>
                <a:moveTo>
                  <a:pt x="18" y="79"/>
                </a:moveTo>
                <a:cubicBezTo>
                  <a:pt x="20" y="77"/>
                  <a:pt x="21" y="74"/>
                  <a:pt x="21" y="71"/>
                </a:cubicBezTo>
                <a:cubicBezTo>
                  <a:pt x="21" y="71"/>
                  <a:pt x="21" y="71"/>
                  <a:pt x="21" y="71"/>
                </a:cubicBezTo>
                <a:cubicBezTo>
                  <a:pt x="46" y="62"/>
                  <a:pt x="46" y="62"/>
                  <a:pt x="46" y="62"/>
                </a:cubicBezTo>
                <a:cubicBezTo>
                  <a:pt x="47" y="64"/>
                  <a:pt x="49" y="65"/>
                  <a:pt x="51" y="66"/>
                </a:cubicBezTo>
                <a:cubicBezTo>
                  <a:pt x="51" y="82"/>
                  <a:pt x="51" y="82"/>
                  <a:pt x="51" y="82"/>
                </a:cubicBezTo>
                <a:cubicBezTo>
                  <a:pt x="47" y="84"/>
                  <a:pt x="44" y="88"/>
                  <a:pt x="44" y="92"/>
                </a:cubicBezTo>
                <a:cubicBezTo>
                  <a:pt x="44" y="93"/>
                  <a:pt x="44" y="94"/>
                  <a:pt x="44" y="95"/>
                </a:cubicBezTo>
                <a:cubicBezTo>
                  <a:pt x="34" y="101"/>
                  <a:pt x="34" y="101"/>
                  <a:pt x="34" y="101"/>
                </a:cubicBezTo>
                <a:cubicBezTo>
                  <a:pt x="33" y="100"/>
                  <a:pt x="30" y="99"/>
                  <a:pt x="28" y="99"/>
                </a:cubicBezTo>
                <a:cubicBezTo>
                  <a:pt x="28" y="99"/>
                  <a:pt x="27" y="99"/>
                  <a:pt x="27" y="99"/>
                </a:cubicBezTo>
                <a:lnTo>
                  <a:pt x="18" y="79"/>
                </a:lnTo>
                <a:close/>
                <a:moveTo>
                  <a:pt x="28" y="113"/>
                </a:moveTo>
                <a:cubicBezTo>
                  <a:pt x="26" y="113"/>
                  <a:pt x="24" y="111"/>
                  <a:pt x="24" y="110"/>
                </a:cubicBezTo>
                <a:cubicBezTo>
                  <a:pt x="24" y="108"/>
                  <a:pt x="26" y="106"/>
                  <a:pt x="28" y="106"/>
                </a:cubicBezTo>
                <a:cubicBezTo>
                  <a:pt x="30" y="106"/>
                  <a:pt x="31" y="108"/>
                  <a:pt x="31" y="110"/>
                </a:cubicBezTo>
                <a:cubicBezTo>
                  <a:pt x="31" y="111"/>
                  <a:pt x="30" y="113"/>
                  <a:pt x="28" y="113"/>
                </a:cubicBezTo>
                <a:close/>
                <a:moveTo>
                  <a:pt x="55" y="96"/>
                </a:moveTo>
                <a:cubicBezTo>
                  <a:pt x="53" y="96"/>
                  <a:pt x="51" y="94"/>
                  <a:pt x="51" y="92"/>
                </a:cubicBezTo>
                <a:cubicBezTo>
                  <a:pt x="51" y="90"/>
                  <a:pt x="53" y="89"/>
                  <a:pt x="55" y="89"/>
                </a:cubicBezTo>
                <a:cubicBezTo>
                  <a:pt x="57" y="89"/>
                  <a:pt x="58" y="90"/>
                  <a:pt x="58" y="92"/>
                </a:cubicBezTo>
                <a:cubicBezTo>
                  <a:pt x="58" y="94"/>
                  <a:pt x="57" y="96"/>
                  <a:pt x="55" y="96"/>
                </a:cubicBezTo>
                <a:close/>
                <a:moveTo>
                  <a:pt x="58" y="82"/>
                </a:moveTo>
                <a:cubicBezTo>
                  <a:pt x="58" y="66"/>
                  <a:pt x="58" y="66"/>
                  <a:pt x="58" y="66"/>
                </a:cubicBezTo>
                <a:cubicBezTo>
                  <a:pt x="62" y="65"/>
                  <a:pt x="65" y="61"/>
                  <a:pt x="65" y="57"/>
                </a:cubicBezTo>
                <a:cubicBezTo>
                  <a:pt x="88" y="50"/>
                  <a:pt x="88" y="50"/>
                  <a:pt x="88" y="50"/>
                </a:cubicBezTo>
                <a:cubicBezTo>
                  <a:pt x="90" y="52"/>
                  <a:pt x="91" y="53"/>
                  <a:pt x="94" y="54"/>
                </a:cubicBezTo>
                <a:cubicBezTo>
                  <a:pt x="94" y="100"/>
                  <a:pt x="94" y="100"/>
                  <a:pt x="94" y="100"/>
                </a:cubicBezTo>
                <a:cubicBezTo>
                  <a:pt x="92" y="100"/>
                  <a:pt x="91" y="100"/>
                  <a:pt x="91" y="101"/>
                </a:cubicBezTo>
                <a:cubicBezTo>
                  <a:pt x="65" y="92"/>
                  <a:pt x="65" y="92"/>
                  <a:pt x="65" y="92"/>
                </a:cubicBezTo>
                <a:cubicBezTo>
                  <a:pt x="65" y="88"/>
                  <a:pt x="62" y="84"/>
                  <a:pt x="58" y="82"/>
                </a:cubicBezTo>
                <a:close/>
                <a:moveTo>
                  <a:pt x="97" y="113"/>
                </a:moveTo>
                <a:cubicBezTo>
                  <a:pt x="95" y="113"/>
                  <a:pt x="93" y="111"/>
                  <a:pt x="93" y="110"/>
                </a:cubicBezTo>
                <a:cubicBezTo>
                  <a:pt x="93" y="108"/>
                  <a:pt x="95" y="106"/>
                  <a:pt x="97" y="106"/>
                </a:cubicBezTo>
                <a:cubicBezTo>
                  <a:pt x="99" y="106"/>
                  <a:pt x="100" y="108"/>
                  <a:pt x="100" y="110"/>
                </a:cubicBezTo>
                <a:cubicBezTo>
                  <a:pt x="100" y="111"/>
                  <a:pt x="99" y="113"/>
                  <a:pt x="97" y="113"/>
                </a:cubicBezTo>
                <a:close/>
                <a:moveTo>
                  <a:pt x="97" y="113"/>
                </a:moveTo>
                <a:cubicBezTo>
                  <a:pt x="97" y="113"/>
                  <a:pt x="97" y="113"/>
                  <a:pt x="97"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5" name="Google Shape;1895;p95"/>
          <p:cNvSpPr/>
          <p:nvPr/>
        </p:nvSpPr>
        <p:spPr>
          <a:xfrm>
            <a:off x="6981790" y="3295273"/>
            <a:ext cx="411480" cy="259882"/>
          </a:xfrm>
          <a:custGeom>
            <a:rect b="b" l="l" r="r" t="t"/>
            <a:pathLst>
              <a:path extrusionOk="0" h="78" w="127">
                <a:moveTo>
                  <a:pt x="112" y="24"/>
                </a:moveTo>
                <a:cubicBezTo>
                  <a:pt x="108" y="24"/>
                  <a:pt x="104" y="26"/>
                  <a:pt x="101" y="29"/>
                </a:cubicBezTo>
                <a:cubicBezTo>
                  <a:pt x="80" y="18"/>
                  <a:pt x="80" y="18"/>
                  <a:pt x="80" y="18"/>
                </a:cubicBezTo>
                <a:cubicBezTo>
                  <a:pt x="81" y="17"/>
                  <a:pt x="81" y="16"/>
                  <a:pt x="81" y="15"/>
                </a:cubicBezTo>
                <a:cubicBezTo>
                  <a:pt x="81" y="6"/>
                  <a:pt x="74" y="0"/>
                  <a:pt x="66" y="0"/>
                </a:cubicBezTo>
                <a:cubicBezTo>
                  <a:pt x="59" y="0"/>
                  <a:pt x="53" y="4"/>
                  <a:pt x="52" y="11"/>
                </a:cubicBezTo>
                <a:cubicBezTo>
                  <a:pt x="29" y="11"/>
                  <a:pt x="29" y="11"/>
                  <a:pt x="29" y="11"/>
                </a:cubicBezTo>
                <a:cubicBezTo>
                  <a:pt x="28" y="4"/>
                  <a:pt x="22" y="0"/>
                  <a:pt x="15" y="0"/>
                </a:cubicBezTo>
                <a:cubicBezTo>
                  <a:pt x="7" y="0"/>
                  <a:pt x="0" y="6"/>
                  <a:pt x="0" y="15"/>
                </a:cubicBezTo>
                <a:cubicBezTo>
                  <a:pt x="0" y="23"/>
                  <a:pt x="7" y="29"/>
                  <a:pt x="15" y="29"/>
                </a:cubicBezTo>
                <a:cubicBezTo>
                  <a:pt x="18" y="29"/>
                  <a:pt x="21" y="29"/>
                  <a:pt x="23" y="27"/>
                </a:cubicBezTo>
                <a:cubicBezTo>
                  <a:pt x="35" y="39"/>
                  <a:pt x="35" y="39"/>
                  <a:pt x="35" y="39"/>
                </a:cubicBezTo>
                <a:cubicBezTo>
                  <a:pt x="23" y="51"/>
                  <a:pt x="23" y="51"/>
                  <a:pt x="23" y="51"/>
                </a:cubicBezTo>
                <a:cubicBezTo>
                  <a:pt x="21" y="49"/>
                  <a:pt x="18" y="48"/>
                  <a:pt x="15" y="48"/>
                </a:cubicBezTo>
                <a:cubicBezTo>
                  <a:pt x="7" y="48"/>
                  <a:pt x="0" y="55"/>
                  <a:pt x="0" y="63"/>
                </a:cubicBezTo>
                <a:cubicBezTo>
                  <a:pt x="0" y="71"/>
                  <a:pt x="7" y="78"/>
                  <a:pt x="15" y="78"/>
                </a:cubicBezTo>
                <a:cubicBezTo>
                  <a:pt x="22" y="78"/>
                  <a:pt x="28" y="73"/>
                  <a:pt x="29" y="67"/>
                </a:cubicBezTo>
                <a:cubicBezTo>
                  <a:pt x="52" y="67"/>
                  <a:pt x="52" y="67"/>
                  <a:pt x="52" y="67"/>
                </a:cubicBezTo>
                <a:cubicBezTo>
                  <a:pt x="53" y="73"/>
                  <a:pt x="59" y="78"/>
                  <a:pt x="66" y="78"/>
                </a:cubicBezTo>
                <a:cubicBezTo>
                  <a:pt x="74" y="78"/>
                  <a:pt x="81" y="71"/>
                  <a:pt x="81" y="63"/>
                </a:cubicBezTo>
                <a:cubicBezTo>
                  <a:pt x="81" y="62"/>
                  <a:pt x="81" y="61"/>
                  <a:pt x="80" y="60"/>
                </a:cubicBezTo>
                <a:cubicBezTo>
                  <a:pt x="101" y="49"/>
                  <a:pt x="101" y="49"/>
                  <a:pt x="101" y="49"/>
                </a:cubicBezTo>
                <a:cubicBezTo>
                  <a:pt x="104" y="52"/>
                  <a:pt x="108" y="54"/>
                  <a:pt x="112" y="54"/>
                </a:cubicBezTo>
                <a:cubicBezTo>
                  <a:pt x="120" y="54"/>
                  <a:pt x="127" y="47"/>
                  <a:pt x="127" y="39"/>
                </a:cubicBezTo>
                <a:cubicBezTo>
                  <a:pt x="127" y="31"/>
                  <a:pt x="120" y="24"/>
                  <a:pt x="112" y="24"/>
                </a:cubicBezTo>
                <a:close/>
                <a:moveTo>
                  <a:pt x="66" y="7"/>
                </a:moveTo>
                <a:cubicBezTo>
                  <a:pt x="70" y="7"/>
                  <a:pt x="73" y="11"/>
                  <a:pt x="73" y="15"/>
                </a:cubicBezTo>
                <a:cubicBezTo>
                  <a:pt x="73" y="19"/>
                  <a:pt x="70" y="22"/>
                  <a:pt x="66" y="22"/>
                </a:cubicBezTo>
                <a:cubicBezTo>
                  <a:pt x="62" y="22"/>
                  <a:pt x="59" y="19"/>
                  <a:pt x="59" y="15"/>
                </a:cubicBezTo>
                <a:cubicBezTo>
                  <a:pt x="59" y="11"/>
                  <a:pt x="62" y="7"/>
                  <a:pt x="66" y="7"/>
                </a:cubicBezTo>
                <a:close/>
                <a:moveTo>
                  <a:pt x="8" y="15"/>
                </a:moveTo>
                <a:cubicBezTo>
                  <a:pt x="8" y="11"/>
                  <a:pt x="11" y="7"/>
                  <a:pt x="15" y="7"/>
                </a:cubicBezTo>
                <a:cubicBezTo>
                  <a:pt x="19" y="7"/>
                  <a:pt x="23" y="11"/>
                  <a:pt x="23" y="15"/>
                </a:cubicBezTo>
                <a:cubicBezTo>
                  <a:pt x="23" y="19"/>
                  <a:pt x="19" y="22"/>
                  <a:pt x="15" y="22"/>
                </a:cubicBezTo>
                <a:cubicBezTo>
                  <a:pt x="11" y="22"/>
                  <a:pt x="8" y="19"/>
                  <a:pt x="8" y="15"/>
                </a:cubicBezTo>
                <a:close/>
                <a:moveTo>
                  <a:pt x="28" y="22"/>
                </a:moveTo>
                <a:cubicBezTo>
                  <a:pt x="29" y="21"/>
                  <a:pt x="29" y="19"/>
                  <a:pt x="29" y="18"/>
                </a:cubicBezTo>
                <a:cubicBezTo>
                  <a:pt x="52" y="18"/>
                  <a:pt x="52" y="18"/>
                  <a:pt x="52" y="18"/>
                </a:cubicBezTo>
                <a:cubicBezTo>
                  <a:pt x="52" y="19"/>
                  <a:pt x="52" y="21"/>
                  <a:pt x="53" y="22"/>
                </a:cubicBezTo>
                <a:cubicBezTo>
                  <a:pt x="41" y="34"/>
                  <a:pt x="41" y="34"/>
                  <a:pt x="41" y="34"/>
                </a:cubicBezTo>
                <a:lnTo>
                  <a:pt x="28" y="22"/>
                </a:lnTo>
                <a:close/>
                <a:moveTo>
                  <a:pt x="52" y="59"/>
                </a:moveTo>
                <a:cubicBezTo>
                  <a:pt x="29" y="59"/>
                  <a:pt x="29" y="59"/>
                  <a:pt x="29" y="59"/>
                </a:cubicBezTo>
                <a:cubicBezTo>
                  <a:pt x="29" y="58"/>
                  <a:pt x="29" y="57"/>
                  <a:pt x="28" y="56"/>
                </a:cubicBezTo>
                <a:cubicBezTo>
                  <a:pt x="41" y="44"/>
                  <a:pt x="41" y="44"/>
                  <a:pt x="41" y="44"/>
                </a:cubicBezTo>
                <a:cubicBezTo>
                  <a:pt x="53" y="56"/>
                  <a:pt x="53" y="56"/>
                  <a:pt x="53" y="56"/>
                </a:cubicBezTo>
                <a:cubicBezTo>
                  <a:pt x="52" y="57"/>
                  <a:pt x="52" y="58"/>
                  <a:pt x="52" y="59"/>
                </a:cubicBezTo>
                <a:close/>
                <a:moveTo>
                  <a:pt x="15" y="70"/>
                </a:moveTo>
                <a:cubicBezTo>
                  <a:pt x="11" y="70"/>
                  <a:pt x="8" y="67"/>
                  <a:pt x="8" y="63"/>
                </a:cubicBezTo>
                <a:cubicBezTo>
                  <a:pt x="8" y="59"/>
                  <a:pt x="11" y="56"/>
                  <a:pt x="15" y="56"/>
                </a:cubicBezTo>
                <a:cubicBezTo>
                  <a:pt x="19" y="56"/>
                  <a:pt x="23" y="59"/>
                  <a:pt x="23" y="63"/>
                </a:cubicBezTo>
                <a:cubicBezTo>
                  <a:pt x="23" y="67"/>
                  <a:pt x="19" y="70"/>
                  <a:pt x="15" y="70"/>
                </a:cubicBezTo>
                <a:close/>
                <a:moveTo>
                  <a:pt x="66" y="70"/>
                </a:moveTo>
                <a:cubicBezTo>
                  <a:pt x="62" y="70"/>
                  <a:pt x="59" y="67"/>
                  <a:pt x="59" y="63"/>
                </a:cubicBezTo>
                <a:cubicBezTo>
                  <a:pt x="59" y="59"/>
                  <a:pt x="62" y="56"/>
                  <a:pt x="66" y="56"/>
                </a:cubicBezTo>
                <a:cubicBezTo>
                  <a:pt x="70" y="56"/>
                  <a:pt x="73" y="59"/>
                  <a:pt x="73" y="63"/>
                </a:cubicBezTo>
                <a:cubicBezTo>
                  <a:pt x="73" y="67"/>
                  <a:pt x="70" y="70"/>
                  <a:pt x="66" y="70"/>
                </a:cubicBezTo>
                <a:close/>
                <a:moveTo>
                  <a:pt x="77" y="53"/>
                </a:moveTo>
                <a:cubicBezTo>
                  <a:pt x="74" y="50"/>
                  <a:pt x="70" y="48"/>
                  <a:pt x="66" y="48"/>
                </a:cubicBezTo>
                <a:cubicBezTo>
                  <a:pt x="63" y="48"/>
                  <a:pt x="60" y="49"/>
                  <a:pt x="58" y="51"/>
                </a:cubicBezTo>
                <a:cubicBezTo>
                  <a:pt x="46" y="39"/>
                  <a:pt x="46" y="39"/>
                  <a:pt x="46" y="39"/>
                </a:cubicBezTo>
                <a:cubicBezTo>
                  <a:pt x="58" y="27"/>
                  <a:pt x="58" y="27"/>
                  <a:pt x="58" y="27"/>
                </a:cubicBezTo>
                <a:cubicBezTo>
                  <a:pt x="60" y="29"/>
                  <a:pt x="63" y="29"/>
                  <a:pt x="66" y="29"/>
                </a:cubicBezTo>
                <a:cubicBezTo>
                  <a:pt x="70" y="29"/>
                  <a:pt x="74" y="27"/>
                  <a:pt x="77" y="24"/>
                </a:cubicBezTo>
                <a:cubicBezTo>
                  <a:pt x="98" y="35"/>
                  <a:pt x="98" y="35"/>
                  <a:pt x="98" y="35"/>
                </a:cubicBezTo>
                <a:cubicBezTo>
                  <a:pt x="97" y="36"/>
                  <a:pt x="97" y="38"/>
                  <a:pt x="97" y="39"/>
                </a:cubicBezTo>
                <a:cubicBezTo>
                  <a:pt x="97" y="40"/>
                  <a:pt x="97" y="41"/>
                  <a:pt x="98" y="42"/>
                </a:cubicBezTo>
                <a:lnTo>
                  <a:pt x="77" y="53"/>
                </a:lnTo>
                <a:close/>
                <a:moveTo>
                  <a:pt x="112" y="46"/>
                </a:moveTo>
                <a:cubicBezTo>
                  <a:pt x="108" y="46"/>
                  <a:pt x="105" y="43"/>
                  <a:pt x="105" y="39"/>
                </a:cubicBezTo>
                <a:cubicBezTo>
                  <a:pt x="105" y="35"/>
                  <a:pt x="108" y="31"/>
                  <a:pt x="112" y="31"/>
                </a:cubicBezTo>
                <a:cubicBezTo>
                  <a:pt x="116" y="31"/>
                  <a:pt x="119" y="35"/>
                  <a:pt x="119" y="39"/>
                </a:cubicBezTo>
                <a:cubicBezTo>
                  <a:pt x="119" y="43"/>
                  <a:pt x="116" y="46"/>
                  <a:pt x="112" y="46"/>
                </a:cubicBezTo>
                <a:close/>
                <a:moveTo>
                  <a:pt x="112" y="46"/>
                </a:moveTo>
                <a:cubicBezTo>
                  <a:pt x="112" y="46"/>
                  <a:pt x="112" y="46"/>
                  <a:pt x="112"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6" name="Google Shape;1896;p95"/>
          <p:cNvSpPr/>
          <p:nvPr/>
        </p:nvSpPr>
        <p:spPr>
          <a:xfrm>
            <a:off x="1750714" y="3244564"/>
            <a:ext cx="411480" cy="361300"/>
          </a:xfrm>
          <a:custGeom>
            <a:rect b="b" l="l" r="r" t="t"/>
            <a:pathLst>
              <a:path extrusionOk="0" h="120" w="136">
                <a:moveTo>
                  <a:pt x="114" y="67"/>
                </a:moveTo>
                <a:cubicBezTo>
                  <a:pt x="116" y="70"/>
                  <a:pt x="120" y="72"/>
                  <a:pt x="124" y="72"/>
                </a:cubicBezTo>
                <a:cubicBezTo>
                  <a:pt x="130" y="72"/>
                  <a:pt x="136" y="67"/>
                  <a:pt x="136" y="60"/>
                </a:cubicBezTo>
                <a:cubicBezTo>
                  <a:pt x="136" y="54"/>
                  <a:pt x="130" y="48"/>
                  <a:pt x="124" y="48"/>
                </a:cubicBezTo>
                <a:cubicBezTo>
                  <a:pt x="120" y="48"/>
                  <a:pt x="116" y="50"/>
                  <a:pt x="114" y="53"/>
                </a:cubicBezTo>
                <a:cubicBezTo>
                  <a:pt x="83" y="44"/>
                  <a:pt x="83" y="44"/>
                  <a:pt x="83" y="44"/>
                </a:cubicBezTo>
                <a:cubicBezTo>
                  <a:pt x="114" y="35"/>
                  <a:pt x="114" y="35"/>
                  <a:pt x="114" y="35"/>
                </a:cubicBezTo>
                <a:cubicBezTo>
                  <a:pt x="116" y="38"/>
                  <a:pt x="120" y="40"/>
                  <a:pt x="124" y="40"/>
                </a:cubicBezTo>
                <a:cubicBezTo>
                  <a:pt x="130" y="40"/>
                  <a:pt x="136" y="35"/>
                  <a:pt x="136" y="28"/>
                </a:cubicBezTo>
                <a:cubicBezTo>
                  <a:pt x="136" y="22"/>
                  <a:pt x="130" y="16"/>
                  <a:pt x="124" y="16"/>
                </a:cubicBezTo>
                <a:cubicBezTo>
                  <a:pt x="120" y="16"/>
                  <a:pt x="116" y="18"/>
                  <a:pt x="114" y="21"/>
                </a:cubicBezTo>
                <a:cubicBezTo>
                  <a:pt x="80" y="12"/>
                  <a:pt x="80" y="12"/>
                  <a:pt x="80" y="12"/>
                </a:cubicBezTo>
                <a:cubicBezTo>
                  <a:pt x="79" y="5"/>
                  <a:pt x="74" y="0"/>
                  <a:pt x="68" y="0"/>
                </a:cubicBezTo>
                <a:cubicBezTo>
                  <a:pt x="61" y="0"/>
                  <a:pt x="56" y="5"/>
                  <a:pt x="56" y="12"/>
                </a:cubicBezTo>
                <a:cubicBezTo>
                  <a:pt x="21" y="21"/>
                  <a:pt x="21" y="21"/>
                  <a:pt x="21" y="21"/>
                </a:cubicBezTo>
                <a:cubicBezTo>
                  <a:pt x="19" y="18"/>
                  <a:pt x="16" y="16"/>
                  <a:pt x="12" y="16"/>
                </a:cubicBezTo>
                <a:cubicBezTo>
                  <a:pt x="5" y="16"/>
                  <a:pt x="0" y="22"/>
                  <a:pt x="0" y="28"/>
                </a:cubicBezTo>
                <a:cubicBezTo>
                  <a:pt x="0" y="35"/>
                  <a:pt x="5" y="40"/>
                  <a:pt x="12" y="40"/>
                </a:cubicBezTo>
                <a:cubicBezTo>
                  <a:pt x="16" y="40"/>
                  <a:pt x="19" y="38"/>
                  <a:pt x="21" y="35"/>
                </a:cubicBezTo>
                <a:cubicBezTo>
                  <a:pt x="53" y="44"/>
                  <a:pt x="53" y="44"/>
                  <a:pt x="53" y="44"/>
                </a:cubicBezTo>
                <a:cubicBezTo>
                  <a:pt x="21" y="53"/>
                  <a:pt x="21" y="53"/>
                  <a:pt x="21" y="53"/>
                </a:cubicBezTo>
                <a:cubicBezTo>
                  <a:pt x="19" y="50"/>
                  <a:pt x="15" y="48"/>
                  <a:pt x="12" y="48"/>
                </a:cubicBezTo>
                <a:cubicBezTo>
                  <a:pt x="5" y="48"/>
                  <a:pt x="0" y="54"/>
                  <a:pt x="0" y="60"/>
                </a:cubicBezTo>
                <a:cubicBezTo>
                  <a:pt x="0" y="67"/>
                  <a:pt x="5" y="72"/>
                  <a:pt x="12" y="72"/>
                </a:cubicBezTo>
                <a:cubicBezTo>
                  <a:pt x="16" y="72"/>
                  <a:pt x="19" y="70"/>
                  <a:pt x="21" y="67"/>
                </a:cubicBezTo>
                <a:cubicBezTo>
                  <a:pt x="53" y="76"/>
                  <a:pt x="53" y="76"/>
                  <a:pt x="53" y="76"/>
                </a:cubicBezTo>
                <a:cubicBezTo>
                  <a:pt x="21" y="85"/>
                  <a:pt x="21" y="85"/>
                  <a:pt x="21" y="85"/>
                </a:cubicBezTo>
                <a:cubicBezTo>
                  <a:pt x="19" y="82"/>
                  <a:pt x="16" y="80"/>
                  <a:pt x="12" y="80"/>
                </a:cubicBezTo>
                <a:cubicBezTo>
                  <a:pt x="5" y="80"/>
                  <a:pt x="0" y="85"/>
                  <a:pt x="0" y="92"/>
                </a:cubicBezTo>
                <a:cubicBezTo>
                  <a:pt x="0" y="99"/>
                  <a:pt x="5" y="104"/>
                  <a:pt x="12" y="104"/>
                </a:cubicBezTo>
                <a:cubicBezTo>
                  <a:pt x="16" y="104"/>
                  <a:pt x="19" y="102"/>
                  <a:pt x="21" y="99"/>
                </a:cubicBezTo>
                <a:cubicBezTo>
                  <a:pt x="56" y="109"/>
                  <a:pt x="56" y="109"/>
                  <a:pt x="56" y="109"/>
                </a:cubicBezTo>
                <a:cubicBezTo>
                  <a:pt x="56" y="115"/>
                  <a:pt x="61" y="120"/>
                  <a:pt x="68" y="120"/>
                </a:cubicBezTo>
                <a:cubicBezTo>
                  <a:pt x="74" y="120"/>
                  <a:pt x="79" y="115"/>
                  <a:pt x="80" y="109"/>
                </a:cubicBezTo>
                <a:cubicBezTo>
                  <a:pt x="114" y="99"/>
                  <a:pt x="114" y="99"/>
                  <a:pt x="114" y="99"/>
                </a:cubicBezTo>
                <a:cubicBezTo>
                  <a:pt x="116" y="102"/>
                  <a:pt x="120" y="104"/>
                  <a:pt x="124" y="104"/>
                </a:cubicBezTo>
                <a:cubicBezTo>
                  <a:pt x="130" y="104"/>
                  <a:pt x="136" y="99"/>
                  <a:pt x="136" y="92"/>
                </a:cubicBezTo>
                <a:cubicBezTo>
                  <a:pt x="136" y="85"/>
                  <a:pt x="130" y="80"/>
                  <a:pt x="124" y="80"/>
                </a:cubicBezTo>
                <a:cubicBezTo>
                  <a:pt x="120" y="80"/>
                  <a:pt x="116" y="82"/>
                  <a:pt x="114" y="85"/>
                </a:cubicBezTo>
                <a:cubicBezTo>
                  <a:pt x="83" y="76"/>
                  <a:pt x="83" y="76"/>
                  <a:pt x="83" y="76"/>
                </a:cubicBezTo>
                <a:lnTo>
                  <a:pt x="114" y="67"/>
                </a:lnTo>
                <a:close/>
                <a:moveTo>
                  <a:pt x="68" y="96"/>
                </a:moveTo>
                <a:cubicBezTo>
                  <a:pt x="64" y="96"/>
                  <a:pt x="60" y="98"/>
                  <a:pt x="58" y="101"/>
                </a:cubicBezTo>
                <a:cubicBezTo>
                  <a:pt x="26" y="92"/>
                  <a:pt x="26" y="92"/>
                  <a:pt x="26" y="92"/>
                </a:cubicBezTo>
                <a:cubicBezTo>
                  <a:pt x="58" y="83"/>
                  <a:pt x="58" y="83"/>
                  <a:pt x="58" y="83"/>
                </a:cubicBezTo>
                <a:cubicBezTo>
                  <a:pt x="60" y="86"/>
                  <a:pt x="64" y="88"/>
                  <a:pt x="68" y="88"/>
                </a:cubicBezTo>
                <a:cubicBezTo>
                  <a:pt x="72" y="88"/>
                  <a:pt x="75" y="86"/>
                  <a:pt x="77" y="83"/>
                </a:cubicBezTo>
                <a:cubicBezTo>
                  <a:pt x="109" y="92"/>
                  <a:pt x="109" y="92"/>
                  <a:pt x="109" y="92"/>
                </a:cubicBezTo>
                <a:cubicBezTo>
                  <a:pt x="77" y="101"/>
                  <a:pt x="77" y="101"/>
                  <a:pt x="77" y="101"/>
                </a:cubicBezTo>
                <a:cubicBezTo>
                  <a:pt x="75" y="98"/>
                  <a:pt x="72" y="96"/>
                  <a:pt x="68" y="96"/>
                </a:cubicBezTo>
                <a:close/>
                <a:moveTo>
                  <a:pt x="68" y="24"/>
                </a:moveTo>
                <a:cubicBezTo>
                  <a:pt x="72" y="24"/>
                  <a:pt x="75" y="22"/>
                  <a:pt x="77" y="19"/>
                </a:cubicBezTo>
                <a:cubicBezTo>
                  <a:pt x="109" y="28"/>
                  <a:pt x="109" y="28"/>
                  <a:pt x="109" y="28"/>
                </a:cubicBezTo>
                <a:cubicBezTo>
                  <a:pt x="77" y="37"/>
                  <a:pt x="77" y="37"/>
                  <a:pt x="77" y="37"/>
                </a:cubicBezTo>
                <a:cubicBezTo>
                  <a:pt x="75" y="34"/>
                  <a:pt x="72" y="32"/>
                  <a:pt x="68" y="32"/>
                </a:cubicBezTo>
                <a:cubicBezTo>
                  <a:pt x="64" y="32"/>
                  <a:pt x="60" y="34"/>
                  <a:pt x="58" y="37"/>
                </a:cubicBezTo>
                <a:cubicBezTo>
                  <a:pt x="26" y="28"/>
                  <a:pt x="26" y="28"/>
                  <a:pt x="26" y="28"/>
                </a:cubicBezTo>
                <a:cubicBezTo>
                  <a:pt x="58" y="19"/>
                  <a:pt x="58" y="19"/>
                  <a:pt x="58" y="19"/>
                </a:cubicBezTo>
                <a:cubicBezTo>
                  <a:pt x="60" y="22"/>
                  <a:pt x="64" y="24"/>
                  <a:pt x="68" y="24"/>
                </a:cubicBezTo>
                <a:close/>
                <a:moveTo>
                  <a:pt x="72" y="44"/>
                </a:moveTo>
                <a:cubicBezTo>
                  <a:pt x="72" y="46"/>
                  <a:pt x="70" y="48"/>
                  <a:pt x="68" y="48"/>
                </a:cubicBezTo>
                <a:cubicBezTo>
                  <a:pt x="65" y="48"/>
                  <a:pt x="64" y="46"/>
                  <a:pt x="64" y="44"/>
                </a:cubicBezTo>
                <a:cubicBezTo>
                  <a:pt x="64" y="42"/>
                  <a:pt x="65" y="40"/>
                  <a:pt x="68" y="40"/>
                </a:cubicBezTo>
                <a:cubicBezTo>
                  <a:pt x="70" y="40"/>
                  <a:pt x="72" y="42"/>
                  <a:pt x="72" y="44"/>
                </a:cubicBezTo>
                <a:close/>
                <a:moveTo>
                  <a:pt x="68" y="56"/>
                </a:moveTo>
                <a:cubicBezTo>
                  <a:pt x="72" y="56"/>
                  <a:pt x="75" y="54"/>
                  <a:pt x="78" y="51"/>
                </a:cubicBezTo>
                <a:cubicBezTo>
                  <a:pt x="110" y="60"/>
                  <a:pt x="110" y="60"/>
                  <a:pt x="110" y="60"/>
                </a:cubicBezTo>
                <a:cubicBezTo>
                  <a:pt x="77" y="69"/>
                  <a:pt x="77" y="69"/>
                  <a:pt x="77" y="69"/>
                </a:cubicBezTo>
                <a:cubicBezTo>
                  <a:pt x="75" y="66"/>
                  <a:pt x="72" y="64"/>
                  <a:pt x="68" y="64"/>
                </a:cubicBezTo>
                <a:cubicBezTo>
                  <a:pt x="64" y="64"/>
                  <a:pt x="60" y="66"/>
                  <a:pt x="58" y="69"/>
                </a:cubicBezTo>
                <a:cubicBezTo>
                  <a:pt x="25" y="60"/>
                  <a:pt x="25" y="60"/>
                  <a:pt x="25" y="60"/>
                </a:cubicBezTo>
                <a:cubicBezTo>
                  <a:pt x="58" y="51"/>
                  <a:pt x="58" y="51"/>
                  <a:pt x="58" y="51"/>
                </a:cubicBezTo>
                <a:cubicBezTo>
                  <a:pt x="60" y="54"/>
                  <a:pt x="64" y="56"/>
                  <a:pt x="68" y="56"/>
                </a:cubicBezTo>
                <a:close/>
                <a:moveTo>
                  <a:pt x="64" y="76"/>
                </a:moveTo>
                <a:cubicBezTo>
                  <a:pt x="64" y="74"/>
                  <a:pt x="65" y="72"/>
                  <a:pt x="68" y="72"/>
                </a:cubicBezTo>
                <a:cubicBezTo>
                  <a:pt x="70" y="72"/>
                  <a:pt x="72" y="74"/>
                  <a:pt x="72" y="76"/>
                </a:cubicBezTo>
                <a:cubicBezTo>
                  <a:pt x="72" y="78"/>
                  <a:pt x="70" y="80"/>
                  <a:pt x="68" y="80"/>
                </a:cubicBezTo>
                <a:cubicBezTo>
                  <a:pt x="65" y="80"/>
                  <a:pt x="64" y="78"/>
                  <a:pt x="64" y="76"/>
                </a:cubicBezTo>
                <a:close/>
                <a:moveTo>
                  <a:pt x="124" y="56"/>
                </a:moveTo>
                <a:cubicBezTo>
                  <a:pt x="126" y="56"/>
                  <a:pt x="128" y="58"/>
                  <a:pt x="128" y="60"/>
                </a:cubicBezTo>
                <a:cubicBezTo>
                  <a:pt x="128" y="62"/>
                  <a:pt x="126" y="64"/>
                  <a:pt x="124" y="64"/>
                </a:cubicBezTo>
                <a:cubicBezTo>
                  <a:pt x="121" y="64"/>
                  <a:pt x="120" y="62"/>
                  <a:pt x="120" y="60"/>
                </a:cubicBezTo>
                <a:cubicBezTo>
                  <a:pt x="120" y="58"/>
                  <a:pt x="121" y="56"/>
                  <a:pt x="124" y="56"/>
                </a:cubicBezTo>
                <a:close/>
                <a:moveTo>
                  <a:pt x="124" y="24"/>
                </a:moveTo>
                <a:cubicBezTo>
                  <a:pt x="126" y="24"/>
                  <a:pt x="128" y="26"/>
                  <a:pt x="128" y="28"/>
                </a:cubicBezTo>
                <a:cubicBezTo>
                  <a:pt x="128" y="31"/>
                  <a:pt x="126" y="32"/>
                  <a:pt x="124" y="32"/>
                </a:cubicBezTo>
                <a:cubicBezTo>
                  <a:pt x="121" y="32"/>
                  <a:pt x="120" y="31"/>
                  <a:pt x="120" y="28"/>
                </a:cubicBezTo>
                <a:cubicBezTo>
                  <a:pt x="120" y="26"/>
                  <a:pt x="121" y="24"/>
                  <a:pt x="124" y="24"/>
                </a:cubicBezTo>
                <a:close/>
                <a:moveTo>
                  <a:pt x="68" y="8"/>
                </a:moveTo>
                <a:cubicBezTo>
                  <a:pt x="70" y="8"/>
                  <a:pt x="72" y="10"/>
                  <a:pt x="72" y="12"/>
                </a:cubicBezTo>
                <a:cubicBezTo>
                  <a:pt x="72" y="15"/>
                  <a:pt x="70" y="16"/>
                  <a:pt x="68" y="16"/>
                </a:cubicBezTo>
                <a:cubicBezTo>
                  <a:pt x="65" y="16"/>
                  <a:pt x="64" y="15"/>
                  <a:pt x="64" y="12"/>
                </a:cubicBezTo>
                <a:cubicBezTo>
                  <a:pt x="64" y="10"/>
                  <a:pt x="65" y="8"/>
                  <a:pt x="68" y="8"/>
                </a:cubicBezTo>
                <a:close/>
                <a:moveTo>
                  <a:pt x="12" y="32"/>
                </a:moveTo>
                <a:cubicBezTo>
                  <a:pt x="9" y="32"/>
                  <a:pt x="8" y="31"/>
                  <a:pt x="8" y="28"/>
                </a:cubicBezTo>
                <a:cubicBezTo>
                  <a:pt x="8" y="26"/>
                  <a:pt x="9" y="24"/>
                  <a:pt x="12" y="24"/>
                </a:cubicBezTo>
                <a:cubicBezTo>
                  <a:pt x="14" y="24"/>
                  <a:pt x="16" y="26"/>
                  <a:pt x="16" y="28"/>
                </a:cubicBezTo>
                <a:cubicBezTo>
                  <a:pt x="16" y="31"/>
                  <a:pt x="14" y="32"/>
                  <a:pt x="12" y="32"/>
                </a:cubicBezTo>
                <a:close/>
                <a:moveTo>
                  <a:pt x="12" y="64"/>
                </a:moveTo>
                <a:cubicBezTo>
                  <a:pt x="9" y="64"/>
                  <a:pt x="8" y="62"/>
                  <a:pt x="8" y="60"/>
                </a:cubicBezTo>
                <a:cubicBezTo>
                  <a:pt x="8" y="58"/>
                  <a:pt x="9" y="56"/>
                  <a:pt x="12" y="56"/>
                </a:cubicBezTo>
                <a:cubicBezTo>
                  <a:pt x="14" y="56"/>
                  <a:pt x="16" y="58"/>
                  <a:pt x="16" y="60"/>
                </a:cubicBezTo>
                <a:cubicBezTo>
                  <a:pt x="16" y="62"/>
                  <a:pt x="14" y="64"/>
                  <a:pt x="12" y="64"/>
                </a:cubicBezTo>
                <a:close/>
                <a:moveTo>
                  <a:pt x="12" y="96"/>
                </a:moveTo>
                <a:cubicBezTo>
                  <a:pt x="9" y="96"/>
                  <a:pt x="8" y="94"/>
                  <a:pt x="8" y="92"/>
                </a:cubicBezTo>
                <a:cubicBezTo>
                  <a:pt x="8" y="90"/>
                  <a:pt x="9" y="88"/>
                  <a:pt x="12" y="88"/>
                </a:cubicBezTo>
                <a:cubicBezTo>
                  <a:pt x="14" y="88"/>
                  <a:pt x="16" y="90"/>
                  <a:pt x="16" y="92"/>
                </a:cubicBezTo>
                <a:cubicBezTo>
                  <a:pt x="16" y="94"/>
                  <a:pt x="14" y="96"/>
                  <a:pt x="12" y="96"/>
                </a:cubicBezTo>
                <a:close/>
                <a:moveTo>
                  <a:pt x="68" y="112"/>
                </a:moveTo>
                <a:cubicBezTo>
                  <a:pt x="65" y="112"/>
                  <a:pt x="64" y="110"/>
                  <a:pt x="64" y="108"/>
                </a:cubicBezTo>
                <a:cubicBezTo>
                  <a:pt x="64" y="106"/>
                  <a:pt x="65" y="104"/>
                  <a:pt x="68" y="104"/>
                </a:cubicBezTo>
                <a:cubicBezTo>
                  <a:pt x="70" y="104"/>
                  <a:pt x="72" y="106"/>
                  <a:pt x="72" y="108"/>
                </a:cubicBezTo>
                <a:cubicBezTo>
                  <a:pt x="72" y="110"/>
                  <a:pt x="70" y="112"/>
                  <a:pt x="68" y="112"/>
                </a:cubicBezTo>
                <a:close/>
                <a:moveTo>
                  <a:pt x="124" y="88"/>
                </a:moveTo>
                <a:cubicBezTo>
                  <a:pt x="126" y="88"/>
                  <a:pt x="128" y="90"/>
                  <a:pt x="128" y="92"/>
                </a:cubicBezTo>
                <a:cubicBezTo>
                  <a:pt x="128" y="94"/>
                  <a:pt x="126" y="96"/>
                  <a:pt x="124" y="96"/>
                </a:cubicBezTo>
                <a:cubicBezTo>
                  <a:pt x="121" y="96"/>
                  <a:pt x="120" y="94"/>
                  <a:pt x="120" y="92"/>
                </a:cubicBezTo>
                <a:cubicBezTo>
                  <a:pt x="120" y="90"/>
                  <a:pt x="121" y="88"/>
                  <a:pt x="124" y="88"/>
                </a:cubicBezTo>
                <a:close/>
                <a:moveTo>
                  <a:pt x="124" y="88"/>
                </a:moveTo>
                <a:cubicBezTo>
                  <a:pt x="124" y="88"/>
                  <a:pt x="124" y="88"/>
                  <a:pt x="124" y="8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7" name="Google Shape;1897;p9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Divide the content in four ideas</a:t>
            </a:r>
            <a:endParaRPr/>
          </a:p>
        </p:txBody>
      </p:sp>
      <p:sp>
        <p:nvSpPr>
          <p:cNvPr id="1898" name="Google Shape;1898;p95"/>
          <p:cNvSpPr txBox="1"/>
          <p:nvPr>
            <p:ph idx="4" type="subTitle"/>
          </p:nvPr>
        </p:nvSpPr>
        <p:spPr>
          <a:xfrm>
            <a:off x="2314613" y="3415471"/>
            <a:ext cx="1891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1899" name="Google Shape;1899;p95"/>
          <p:cNvSpPr txBox="1"/>
          <p:nvPr>
            <p:ph idx="1" type="subTitle"/>
          </p:nvPr>
        </p:nvSpPr>
        <p:spPr>
          <a:xfrm>
            <a:off x="2314613" y="1788875"/>
            <a:ext cx="1891500" cy="46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Mars</a:t>
            </a:r>
            <a:endParaRPr/>
          </a:p>
        </p:txBody>
      </p:sp>
      <p:sp>
        <p:nvSpPr>
          <p:cNvPr id="1900" name="Google Shape;1900;p95"/>
          <p:cNvSpPr txBox="1"/>
          <p:nvPr>
            <p:ph idx="2" type="subTitle"/>
          </p:nvPr>
        </p:nvSpPr>
        <p:spPr>
          <a:xfrm>
            <a:off x="2314613" y="2115203"/>
            <a:ext cx="1891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1901" name="Google Shape;1901;p95"/>
          <p:cNvSpPr txBox="1"/>
          <p:nvPr>
            <p:ph idx="3" type="subTitle"/>
          </p:nvPr>
        </p:nvSpPr>
        <p:spPr>
          <a:xfrm>
            <a:off x="4937889" y="2115203"/>
            <a:ext cx="18915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extremely high temperatures</a:t>
            </a:r>
            <a:endParaRPr/>
          </a:p>
        </p:txBody>
      </p:sp>
      <p:sp>
        <p:nvSpPr>
          <p:cNvPr id="1902" name="Google Shape;1902;p95"/>
          <p:cNvSpPr txBox="1"/>
          <p:nvPr>
            <p:ph idx="5" type="subTitle"/>
          </p:nvPr>
        </p:nvSpPr>
        <p:spPr>
          <a:xfrm>
            <a:off x="4937889" y="3415471"/>
            <a:ext cx="18915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 is a gas giant and has several rings</a:t>
            </a:r>
            <a:endParaRPr/>
          </a:p>
        </p:txBody>
      </p:sp>
      <p:sp>
        <p:nvSpPr>
          <p:cNvPr id="1903" name="Google Shape;1903;p95"/>
          <p:cNvSpPr txBox="1"/>
          <p:nvPr>
            <p:ph idx="6" type="subTitle"/>
          </p:nvPr>
        </p:nvSpPr>
        <p:spPr>
          <a:xfrm>
            <a:off x="2314613" y="2981693"/>
            <a:ext cx="18915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904" name="Google Shape;1904;p95"/>
          <p:cNvSpPr txBox="1"/>
          <p:nvPr>
            <p:ph idx="7" type="subTitle"/>
          </p:nvPr>
        </p:nvSpPr>
        <p:spPr>
          <a:xfrm>
            <a:off x="4937887" y="1788875"/>
            <a:ext cx="1891500" cy="4653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Venus</a:t>
            </a:r>
            <a:endParaRPr/>
          </a:p>
        </p:txBody>
      </p:sp>
      <p:sp>
        <p:nvSpPr>
          <p:cNvPr id="1905" name="Google Shape;1905;p95"/>
          <p:cNvSpPr txBox="1"/>
          <p:nvPr>
            <p:ph idx="8" type="subTitle"/>
          </p:nvPr>
        </p:nvSpPr>
        <p:spPr>
          <a:xfrm>
            <a:off x="4937887" y="2981693"/>
            <a:ext cx="1891500" cy="572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Saturn</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9" name="Shape 1909"/>
        <p:cNvGrpSpPr/>
        <p:nvPr/>
      </p:nvGrpSpPr>
      <p:grpSpPr>
        <a:xfrm>
          <a:off x="0" y="0"/>
          <a:ext cx="0" cy="0"/>
          <a:chOff x="0" y="0"/>
          <a:chExt cx="0" cy="0"/>
        </a:xfrm>
      </p:grpSpPr>
      <p:sp>
        <p:nvSpPr>
          <p:cNvPr id="1910" name="Google Shape;1910;p96"/>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Reviewing concepts is a good idea</a:t>
            </a:r>
            <a:endParaRPr/>
          </a:p>
        </p:txBody>
      </p:sp>
      <p:sp>
        <p:nvSpPr>
          <p:cNvPr id="1911" name="Google Shape;1911;p96"/>
          <p:cNvSpPr txBox="1"/>
          <p:nvPr>
            <p:ph idx="1" type="subTitle"/>
          </p:nvPr>
        </p:nvSpPr>
        <p:spPr>
          <a:xfrm>
            <a:off x="1104984" y="2143345"/>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1912" name="Google Shape;1912;p96"/>
          <p:cNvSpPr txBox="1"/>
          <p:nvPr>
            <p:ph idx="2" type="subTitle"/>
          </p:nvPr>
        </p:nvSpPr>
        <p:spPr>
          <a:xfrm>
            <a:off x="3550650" y="2143345"/>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extremely high temperatures</a:t>
            </a:r>
            <a:endParaRPr/>
          </a:p>
        </p:txBody>
      </p:sp>
      <p:sp>
        <p:nvSpPr>
          <p:cNvPr id="1913" name="Google Shape;1913;p96"/>
          <p:cNvSpPr txBox="1"/>
          <p:nvPr>
            <p:ph idx="3" type="subTitle"/>
          </p:nvPr>
        </p:nvSpPr>
        <p:spPr>
          <a:xfrm>
            <a:off x="5996325" y="2143345"/>
            <a:ext cx="203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1914" name="Google Shape;1914;p96"/>
          <p:cNvSpPr txBox="1"/>
          <p:nvPr>
            <p:ph idx="4" type="subTitle"/>
          </p:nvPr>
        </p:nvSpPr>
        <p:spPr>
          <a:xfrm>
            <a:off x="1104984" y="3445997"/>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915" name="Google Shape;1915;p96"/>
          <p:cNvSpPr txBox="1"/>
          <p:nvPr>
            <p:ph idx="5" type="subTitle"/>
          </p:nvPr>
        </p:nvSpPr>
        <p:spPr>
          <a:xfrm>
            <a:off x="3550650" y="3445997"/>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1916" name="Google Shape;1916;p96"/>
          <p:cNvSpPr txBox="1"/>
          <p:nvPr>
            <p:ph idx="6" type="subTitle"/>
          </p:nvPr>
        </p:nvSpPr>
        <p:spPr>
          <a:xfrm>
            <a:off x="5996325" y="3445997"/>
            <a:ext cx="203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917" name="Google Shape;1917;p96"/>
          <p:cNvSpPr txBox="1"/>
          <p:nvPr>
            <p:ph idx="7" type="subTitle"/>
          </p:nvPr>
        </p:nvSpPr>
        <p:spPr>
          <a:xfrm>
            <a:off x="1100700" y="178960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918" name="Google Shape;1918;p96"/>
          <p:cNvSpPr txBox="1"/>
          <p:nvPr>
            <p:ph idx="8" type="subTitle"/>
          </p:nvPr>
        </p:nvSpPr>
        <p:spPr>
          <a:xfrm>
            <a:off x="3550650" y="178960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a:t>
            </a:r>
            <a:endParaRPr/>
          </a:p>
        </p:txBody>
      </p:sp>
      <p:sp>
        <p:nvSpPr>
          <p:cNvPr id="1919" name="Google Shape;1919;p96"/>
          <p:cNvSpPr txBox="1"/>
          <p:nvPr>
            <p:ph idx="9" type="subTitle"/>
          </p:nvPr>
        </p:nvSpPr>
        <p:spPr>
          <a:xfrm>
            <a:off x="6000600" y="1789600"/>
            <a:ext cx="20385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a:t>
            </a:r>
            <a:endParaRPr/>
          </a:p>
        </p:txBody>
      </p:sp>
      <p:sp>
        <p:nvSpPr>
          <p:cNvPr id="1920" name="Google Shape;1920;p96"/>
          <p:cNvSpPr txBox="1"/>
          <p:nvPr>
            <p:ph idx="13" type="subTitle"/>
          </p:nvPr>
        </p:nvSpPr>
        <p:spPr>
          <a:xfrm>
            <a:off x="1100700" y="308775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921" name="Google Shape;1921;p96"/>
          <p:cNvSpPr txBox="1"/>
          <p:nvPr>
            <p:ph idx="14" type="subTitle"/>
          </p:nvPr>
        </p:nvSpPr>
        <p:spPr>
          <a:xfrm>
            <a:off x="3550650" y="308775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a:t>
            </a:r>
            <a:endParaRPr/>
          </a:p>
        </p:txBody>
      </p:sp>
      <p:sp>
        <p:nvSpPr>
          <p:cNvPr id="1922" name="Google Shape;1922;p96"/>
          <p:cNvSpPr txBox="1"/>
          <p:nvPr>
            <p:ph idx="15" type="subTitle"/>
          </p:nvPr>
        </p:nvSpPr>
        <p:spPr>
          <a:xfrm>
            <a:off x="6000600" y="3087750"/>
            <a:ext cx="20385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 name="Shape 1926"/>
        <p:cNvGrpSpPr/>
        <p:nvPr/>
      </p:nvGrpSpPr>
      <p:grpSpPr>
        <a:xfrm>
          <a:off x="0" y="0"/>
          <a:ext cx="0" cy="0"/>
          <a:chOff x="0" y="0"/>
          <a:chExt cx="0" cy="0"/>
        </a:xfrm>
      </p:grpSpPr>
      <p:sp>
        <p:nvSpPr>
          <p:cNvPr id="1927" name="Google Shape;1927;p97"/>
          <p:cNvSpPr txBox="1"/>
          <p:nvPr>
            <p:ph type="title"/>
          </p:nvPr>
        </p:nvSpPr>
        <p:spPr>
          <a:xfrm>
            <a:off x="1785600" y="1436400"/>
            <a:ext cx="5572800" cy="22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a:t>
            </a:r>
            <a:r>
              <a:rPr lang="en">
                <a:solidFill>
                  <a:schemeClr val="lt1"/>
                </a:solidFill>
              </a:rPr>
              <a:t>words</a:t>
            </a:r>
            <a:endParaRPr>
              <a:solidFill>
                <a:schemeClr val="lt1"/>
              </a:solidFill>
            </a:endParaRPr>
          </a:p>
        </p:txBody>
      </p:sp>
      <p:grpSp>
        <p:nvGrpSpPr>
          <p:cNvPr id="1928" name="Google Shape;1928;p97"/>
          <p:cNvGrpSpPr/>
          <p:nvPr/>
        </p:nvGrpSpPr>
        <p:grpSpPr>
          <a:xfrm>
            <a:off x="6874007" y="2571754"/>
            <a:ext cx="2471175" cy="2747975"/>
            <a:chOff x="7398357" y="-662077"/>
            <a:chExt cx="2471175" cy="2747975"/>
          </a:xfrm>
        </p:grpSpPr>
        <p:sp>
          <p:nvSpPr>
            <p:cNvPr id="1929" name="Google Shape;1929;p97"/>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97"/>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97"/>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97"/>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97"/>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7" name="Shape 1937"/>
        <p:cNvGrpSpPr/>
        <p:nvPr/>
      </p:nvGrpSpPr>
      <p:grpSpPr>
        <a:xfrm>
          <a:off x="0" y="0"/>
          <a:ext cx="0" cy="0"/>
          <a:chOff x="0" y="0"/>
          <a:chExt cx="0" cy="0"/>
        </a:xfrm>
      </p:grpSpPr>
      <p:sp>
        <p:nvSpPr>
          <p:cNvPr id="1938" name="Google Shape;1938;p98"/>
          <p:cNvSpPr txBox="1"/>
          <p:nvPr>
            <p:ph type="title"/>
          </p:nvPr>
        </p:nvSpPr>
        <p:spPr>
          <a:xfrm>
            <a:off x="713225" y="2368950"/>
            <a:ext cx="4599600" cy="85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Topology</a:t>
            </a:r>
            <a:endParaRPr/>
          </a:p>
        </p:txBody>
      </p:sp>
      <p:sp>
        <p:nvSpPr>
          <p:cNvPr id="1939" name="Google Shape;1939;p98"/>
          <p:cNvSpPr txBox="1"/>
          <p:nvPr>
            <p:ph idx="2" type="title"/>
          </p:nvPr>
        </p:nvSpPr>
        <p:spPr>
          <a:xfrm>
            <a:off x="713225" y="971663"/>
            <a:ext cx="1875900" cy="113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940" name="Google Shape;1940;p98"/>
          <p:cNvSpPr txBox="1"/>
          <p:nvPr>
            <p:ph idx="1" type="subTitle"/>
          </p:nvPr>
        </p:nvSpPr>
        <p:spPr>
          <a:xfrm>
            <a:off x="713225" y="3219025"/>
            <a:ext cx="4599600" cy="49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1941" name="Google Shape;1941;p98"/>
          <p:cNvGrpSpPr/>
          <p:nvPr/>
        </p:nvGrpSpPr>
        <p:grpSpPr>
          <a:xfrm flipH="1" rot="5400278">
            <a:off x="6047177" y="1086725"/>
            <a:ext cx="1928874" cy="1928874"/>
            <a:chOff x="3901550" y="2223725"/>
            <a:chExt cx="1557050" cy="1557050"/>
          </a:xfrm>
        </p:grpSpPr>
        <p:sp>
          <p:nvSpPr>
            <p:cNvPr id="1942" name="Google Shape;1942;p98"/>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98"/>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98"/>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8"/>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8"/>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7" name="Google Shape;1947;p98"/>
          <p:cNvSpPr/>
          <p:nvPr/>
        </p:nvSpPr>
        <p:spPr>
          <a:xfrm flipH="1" rot="5399321">
            <a:off x="5947519" y="-424697"/>
            <a:ext cx="1518900" cy="344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1" name="Shape 1951"/>
        <p:cNvGrpSpPr/>
        <p:nvPr/>
      </p:nvGrpSpPr>
      <p:grpSpPr>
        <a:xfrm>
          <a:off x="0" y="0"/>
          <a:ext cx="0" cy="0"/>
          <a:chOff x="0" y="0"/>
          <a:chExt cx="0" cy="0"/>
        </a:xfrm>
      </p:grpSpPr>
      <p:sp>
        <p:nvSpPr>
          <p:cNvPr id="1952" name="Google Shape;1952;p99"/>
          <p:cNvSpPr txBox="1"/>
          <p:nvPr>
            <p:ph type="title"/>
          </p:nvPr>
        </p:nvSpPr>
        <p:spPr>
          <a:xfrm>
            <a:off x="715100" y="3066000"/>
            <a:ext cx="5827500" cy="53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a:t>
            </a:r>
            <a:r>
              <a:rPr lang="en">
                <a:solidFill>
                  <a:schemeClr val="lt1"/>
                </a:solidFill>
              </a:rPr>
              <a:t>Famous</a:t>
            </a:r>
            <a:endParaRPr>
              <a:solidFill>
                <a:schemeClr val="lt1"/>
              </a:solidFill>
            </a:endParaRPr>
          </a:p>
        </p:txBody>
      </p:sp>
      <p:sp>
        <p:nvSpPr>
          <p:cNvPr id="1953" name="Google Shape;1953;p99"/>
          <p:cNvSpPr txBox="1"/>
          <p:nvPr>
            <p:ph idx="1" type="subTitle"/>
          </p:nvPr>
        </p:nvSpPr>
        <p:spPr>
          <a:xfrm>
            <a:off x="715100" y="1428137"/>
            <a:ext cx="5827500" cy="1449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7" name="Shape 1957"/>
        <p:cNvGrpSpPr/>
        <p:nvPr/>
      </p:nvGrpSpPr>
      <p:grpSpPr>
        <a:xfrm>
          <a:off x="0" y="0"/>
          <a:ext cx="0" cy="0"/>
          <a:chOff x="0" y="0"/>
          <a:chExt cx="0" cy="0"/>
        </a:xfrm>
      </p:grpSpPr>
      <p:pic>
        <p:nvPicPr>
          <p:cNvPr id="1958" name="Google Shape;1958;p100"/>
          <p:cNvPicPr preferRelativeResize="0"/>
          <p:nvPr>
            <p:ph idx="2" type="pic"/>
          </p:nvPr>
        </p:nvPicPr>
        <p:blipFill rotWithShape="1">
          <a:blip r:embed="rId3">
            <a:alphaModFix/>
          </a:blip>
          <a:srcRect b="31256" l="0" r="0" t="31253"/>
          <a:stretch/>
        </p:blipFill>
        <p:spPr>
          <a:xfrm>
            <a:off x="-285325" y="-160500"/>
            <a:ext cx="9714603" cy="5464499"/>
          </a:xfrm>
          <a:prstGeom prst="rect">
            <a:avLst/>
          </a:prstGeom>
        </p:spPr>
      </p:pic>
      <p:sp>
        <p:nvSpPr>
          <p:cNvPr id="1959" name="Google Shape;1959;p100"/>
          <p:cNvSpPr txBox="1"/>
          <p:nvPr>
            <p:ph type="title"/>
          </p:nvPr>
        </p:nvSpPr>
        <p:spPr>
          <a:xfrm>
            <a:off x="872100" y="539500"/>
            <a:ext cx="7399800" cy="64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3" name="Shape 1963"/>
        <p:cNvGrpSpPr/>
        <p:nvPr/>
      </p:nvGrpSpPr>
      <p:grpSpPr>
        <a:xfrm>
          <a:off x="0" y="0"/>
          <a:ext cx="0" cy="0"/>
          <a:chOff x="0" y="0"/>
          <a:chExt cx="0" cy="0"/>
        </a:xfrm>
      </p:grpSpPr>
      <p:sp>
        <p:nvSpPr>
          <p:cNvPr id="1964" name="Google Shape;1964;p101"/>
          <p:cNvSpPr/>
          <p:nvPr/>
        </p:nvSpPr>
        <p:spPr>
          <a:xfrm>
            <a:off x="865625" y="823050"/>
            <a:ext cx="3612000" cy="38022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1965" name="Google Shape;1965;p101"/>
          <p:cNvSpPr txBox="1"/>
          <p:nvPr>
            <p:ph type="title"/>
          </p:nvPr>
        </p:nvSpPr>
        <p:spPr>
          <a:xfrm>
            <a:off x="5200175" y="1003813"/>
            <a:ext cx="2936700" cy="198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solidFill>
                  <a:schemeClr val="lt1"/>
                </a:solidFill>
              </a:rPr>
              <a:t>the concept</a:t>
            </a:r>
            <a:endParaRPr>
              <a:solidFill>
                <a:schemeClr val="lt1"/>
              </a:solidFill>
            </a:endParaRPr>
          </a:p>
        </p:txBody>
      </p:sp>
      <p:sp>
        <p:nvSpPr>
          <p:cNvPr id="1966" name="Google Shape;1966;p101"/>
          <p:cNvSpPr txBox="1"/>
          <p:nvPr>
            <p:ph idx="1" type="subTitle"/>
          </p:nvPr>
        </p:nvSpPr>
        <p:spPr>
          <a:xfrm>
            <a:off x="5200175" y="2992488"/>
            <a:ext cx="2936700" cy="114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1967" name="Google Shape;1967;p101"/>
          <p:cNvPicPr preferRelativeResize="0"/>
          <p:nvPr>
            <p:ph idx="2" type="pic"/>
          </p:nvPr>
        </p:nvPicPr>
        <p:blipFill rotWithShape="1">
          <a:blip r:embed="rId3">
            <a:alphaModFix/>
          </a:blip>
          <a:srcRect b="30352" l="0" r="0" t="-512"/>
          <a:stretch/>
        </p:blipFill>
        <p:spPr>
          <a:xfrm>
            <a:off x="713225" y="670650"/>
            <a:ext cx="3612000" cy="3802200"/>
          </a:xfrm>
          <a:prstGeom prst="rect">
            <a:avLst/>
          </a:prstGeom>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1" name="Shape 1971"/>
        <p:cNvGrpSpPr/>
        <p:nvPr/>
      </p:nvGrpSpPr>
      <p:grpSpPr>
        <a:xfrm>
          <a:off x="0" y="0"/>
          <a:ext cx="0" cy="0"/>
          <a:chOff x="0" y="0"/>
          <a:chExt cx="0" cy="0"/>
        </a:xfrm>
      </p:grpSpPr>
      <p:sp>
        <p:nvSpPr>
          <p:cNvPr id="1972" name="Google Shape;1972;p102"/>
          <p:cNvSpPr txBox="1"/>
          <p:nvPr>
            <p:ph type="title"/>
          </p:nvPr>
        </p:nvSpPr>
        <p:spPr>
          <a:xfrm>
            <a:off x="2074200" y="1683488"/>
            <a:ext cx="4995600" cy="1303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98,300,000</a:t>
            </a:r>
            <a:endParaRPr/>
          </a:p>
        </p:txBody>
      </p:sp>
      <p:sp>
        <p:nvSpPr>
          <p:cNvPr id="1973" name="Google Shape;1973;p102"/>
          <p:cNvSpPr txBox="1"/>
          <p:nvPr>
            <p:ph idx="1" type="subTitle"/>
          </p:nvPr>
        </p:nvSpPr>
        <p:spPr>
          <a:xfrm>
            <a:off x="2074200" y="3042413"/>
            <a:ext cx="4995600" cy="41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974" name="Google Shape;1974;p102"/>
          <p:cNvGrpSpPr/>
          <p:nvPr/>
        </p:nvGrpSpPr>
        <p:grpSpPr>
          <a:xfrm flipH="1">
            <a:off x="-911068" y="-966877"/>
            <a:ext cx="2471175" cy="2747975"/>
            <a:chOff x="7398357" y="-662077"/>
            <a:chExt cx="2471175" cy="2747975"/>
          </a:xfrm>
        </p:grpSpPr>
        <p:sp>
          <p:nvSpPr>
            <p:cNvPr id="1975" name="Google Shape;1975;p102"/>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02"/>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02"/>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02"/>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02"/>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3" name="Shape 1983"/>
        <p:cNvGrpSpPr/>
        <p:nvPr/>
      </p:nvGrpSpPr>
      <p:grpSpPr>
        <a:xfrm>
          <a:off x="0" y="0"/>
          <a:ext cx="0" cy="0"/>
          <a:chOff x="0" y="0"/>
          <a:chExt cx="0" cy="0"/>
        </a:xfrm>
      </p:grpSpPr>
      <p:sp>
        <p:nvSpPr>
          <p:cNvPr id="1984" name="Google Shape;1984;p103"/>
          <p:cNvSpPr txBox="1"/>
          <p:nvPr>
            <p:ph type="title"/>
          </p:nvPr>
        </p:nvSpPr>
        <p:spPr>
          <a:xfrm>
            <a:off x="848450" y="677300"/>
            <a:ext cx="3876000" cy="70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9h 55m 23s</a:t>
            </a:r>
            <a:endParaRPr/>
          </a:p>
        </p:txBody>
      </p:sp>
      <p:sp>
        <p:nvSpPr>
          <p:cNvPr id="1985" name="Google Shape;1985;p103"/>
          <p:cNvSpPr txBox="1"/>
          <p:nvPr>
            <p:ph idx="2" type="title"/>
          </p:nvPr>
        </p:nvSpPr>
        <p:spPr>
          <a:xfrm>
            <a:off x="2634000" y="2035300"/>
            <a:ext cx="3876000" cy="70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1986" name="Google Shape;1986;p103"/>
          <p:cNvSpPr txBox="1"/>
          <p:nvPr>
            <p:ph idx="1" type="subTitle"/>
          </p:nvPr>
        </p:nvSpPr>
        <p:spPr>
          <a:xfrm>
            <a:off x="848450" y="1304999"/>
            <a:ext cx="38760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1987" name="Google Shape;1987;p103"/>
          <p:cNvSpPr txBox="1"/>
          <p:nvPr>
            <p:ph idx="3" type="subTitle"/>
          </p:nvPr>
        </p:nvSpPr>
        <p:spPr>
          <a:xfrm>
            <a:off x="2634000" y="2662979"/>
            <a:ext cx="38760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1988" name="Google Shape;1988;p103"/>
          <p:cNvSpPr txBox="1"/>
          <p:nvPr>
            <p:ph idx="4" type="title"/>
          </p:nvPr>
        </p:nvSpPr>
        <p:spPr>
          <a:xfrm>
            <a:off x="4419550" y="3393300"/>
            <a:ext cx="3876000" cy="70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989" name="Google Shape;1989;p103"/>
          <p:cNvSpPr txBox="1"/>
          <p:nvPr>
            <p:ph idx="5" type="subTitle"/>
          </p:nvPr>
        </p:nvSpPr>
        <p:spPr>
          <a:xfrm>
            <a:off x="4419550" y="4020994"/>
            <a:ext cx="38760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3" name="Shape 1993"/>
        <p:cNvGrpSpPr/>
        <p:nvPr/>
      </p:nvGrpSpPr>
      <p:grpSpPr>
        <a:xfrm>
          <a:off x="0" y="0"/>
          <a:ext cx="0" cy="0"/>
          <a:chOff x="0" y="0"/>
          <a:chExt cx="0" cy="0"/>
        </a:xfrm>
      </p:grpSpPr>
      <p:sp>
        <p:nvSpPr>
          <p:cNvPr id="1994" name="Google Shape;1994;p104"/>
          <p:cNvSpPr txBox="1"/>
          <p:nvPr>
            <p:ph idx="9"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Let’s use some percentages</a:t>
            </a:r>
            <a:endParaRPr/>
          </a:p>
        </p:txBody>
      </p:sp>
      <p:sp>
        <p:nvSpPr>
          <p:cNvPr id="1995" name="Google Shape;1995;p104"/>
          <p:cNvSpPr txBox="1"/>
          <p:nvPr>
            <p:ph idx="7" type="title"/>
          </p:nvPr>
        </p:nvSpPr>
        <p:spPr>
          <a:xfrm>
            <a:off x="3664050" y="1747963"/>
            <a:ext cx="181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1996" name="Google Shape;1996;p104"/>
          <p:cNvSpPr txBox="1"/>
          <p:nvPr>
            <p:ph type="title"/>
          </p:nvPr>
        </p:nvSpPr>
        <p:spPr>
          <a:xfrm>
            <a:off x="980250" y="1747963"/>
            <a:ext cx="181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1997" name="Google Shape;1997;p104"/>
          <p:cNvSpPr txBox="1"/>
          <p:nvPr>
            <p:ph idx="1" type="subTitle"/>
          </p:nvPr>
        </p:nvSpPr>
        <p:spPr>
          <a:xfrm>
            <a:off x="720000" y="2978875"/>
            <a:ext cx="2336400" cy="48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998" name="Google Shape;1998;p104"/>
          <p:cNvSpPr txBox="1"/>
          <p:nvPr>
            <p:ph idx="2" type="subTitle"/>
          </p:nvPr>
        </p:nvSpPr>
        <p:spPr>
          <a:xfrm>
            <a:off x="720000" y="3317418"/>
            <a:ext cx="2336400" cy="80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1999" name="Google Shape;1999;p104"/>
          <p:cNvSpPr txBox="1"/>
          <p:nvPr>
            <p:ph idx="3" type="subTitle"/>
          </p:nvPr>
        </p:nvSpPr>
        <p:spPr>
          <a:xfrm>
            <a:off x="3403800" y="3317418"/>
            <a:ext cx="2336400" cy="80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000" name="Google Shape;2000;p104"/>
          <p:cNvSpPr txBox="1"/>
          <p:nvPr>
            <p:ph idx="4" type="subTitle"/>
          </p:nvPr>
        </p:nvSpPr>
        <p:spPr>
          <a:xfrm>
            <a:off x="6087600" y="3317418"/>
            <a:ext cx="2336400" cy="80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001" name="Google Shape;2001;p104"/>
          <p:cNvSpPr txBox="1"/>
          <p:nvPr>
            <p:ph idx="5" type="subTitle"/>
          </p:nvPr>
        </p:nvSpPr>
        <p:spPr>
          <a:xfrm>
            <a:off x="3403800" y="2978875"/>
            <a:ext cx="2336400" cy="48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002" name="Google Shape;2002;p104"/>
          <p:cNvSpPr txBox="1"/>
          <p:nvPr>
            <p:ph idx="6" type="subTitle"/>
          </p:nvPr>
        </p:nvSpPr>
        <p:spPr>
          <a:xfrm>
            <a:off x="6087600" y="2978875"/>
            <a:ext cx="2336400" cy="48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003" name="Google Shape;2003;p104"/>
          <p:cNvSpPr txBox="1"/>
          <p:nvPr>
            <p:ph idx="8" type="title"/>
          </p:nvPr>
        </p:nvSpPr>
        <p:spPr>
          <a:xfrm>
            <a:off x="6467675" y="1747963"/>
            <a:ext cx="1815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2004" name="Google Shape;2004;p104"/>
          <p:cNvSpPr/>
          <p:nvPr/>
        </p:nvSpPr>
        <p:spPr>
          <a:xfrm>
            <a:off x="937500" y="2462775"/>
            <a:ext cx="1901400" cy="4305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04"/>
          <p:cNvSpPr/>
          <p:nvPr/>
        </p:nvSpPr>
        <p:spPr>
          <a:xfrm>
            <a:off x="937500" y="2462775"/>
            <a:ext cx="479100" cy="430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04"/>
          <p:cNvSpPr/>
          <p:nvPr/>
        </p:nvSpPr>
        <p:spPr>
          <a:xfrm>
            <a:off x="3578550" y="2462775"/>
            <a:ext cx="1901400" cy="4305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04"/>
          <p:cNvSpPr/>
          <p:nvPr/>
        </p:nvSpPr>
        <p:spPr>
          <a:xfrm>
            <a:off x="3578550" y="2462775"/>
            <a:ext cx="943800" cy="430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04"/>
          <p:cNvSpPr/>
          <p:nvPr/>
        </p:nvSpPr>
        <p:spPr>
          <a:xfrm>
            <a:off x="6305100" y="2462775"/>
            <a:ext cx="1901400" cy="4305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04"/>
          <p:cNvSpPr/>
          <p:nvPr/>
        </p:nvSpPr>
        <p:spPr>
          <a:xfrm>
            <a:off x="6305100" y="2462775"/>
            <a:ext cx="1443000" cy="430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0" name="Shape 1340"/>
        <p:cNvGrpSpPr/>
        <p:nvPr/>
      </p:nvGrpSpPr>
      <p:grpSpPr>
        <a:xfrm>
          <a:off x="0" y="0"/>
          <a:ext cx="0" cy="0"/>
          <a:chOff x="0" y="0"/>
          <a:chExt cx="0" cy="0"/>
        </a:xfrm>
      </p:grpSpPr>
      <p:sp>
        <p:nvSpPr>
          <p:cNvPr id="1341" name="Google Shape;1341;p51"/>
          <p:cNvSpPr txBox="1"/>
          <p:nvPr>
            <p:ph type="title"/>
          </p:nvPr>
        </p:nvSpPr>
        <p:spPr>
          <a:xfrm>
            <a:off x="713225" y="2368950"/>
            <a:ext cx="4599600" cy="856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Techniques</a:t>
            </a:r>
            <a:endParaRPr/>
          </a:p>
        </p:txBody>
      </p:sp>
      <p:sp>
        <p:nvSpPr>
          <p:cNvPr id="1342" name="Google Shape;1342;p51"/>
          <p:cNvSpPr txBox="1"/>
          <p:nvPr>
            <p:ph idx="2" type="title"/>
          </p:nvPr>
        </p:nvSpPr>
        <p:spPr>
          <a:xfrm>
            <a:off x="713225" y="971663"/>
            <a:ext cx="1875900" cy="113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343" name="Google Shape;1343;p51"/>
          <p:cNvSpPr txBox="1"/>
          <p:nvPr>
            <p:ph idx="1" type="subTitle"/>
          </p:nvPr>
        </p:nvSpPr>
        <p:spPr>
          <a:xfrm>
            <a:off x="713225" y="3219025"/>
            <a:ext cx="4599600" cy="4956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t>“Playbook” for success when using AI for research</a:t>
            </a:r>
            <a:endParaRPr sz="1400"/>
          </a:p>
          <a:p>
            <a:pPr indent="0" lvl="0" marL="0" rtl="0" algn="l">
              <a:spcBef>
                <a:spcPts val="0"/>
              </a:spcBef>
              <a:spcAft>
                <a:spcPts val="0"/>
              </a:spcAft>
              <a:buNone/>
            </a:pPr>
            <a:r>
              <a:t/>
            </a:r>
            <a:endParaRPr/>
          </a:p>
        </p:txBody>
      </p:sp>
      <p:grpSp>
        <p:nvGrpSpPr>
          <p:cNvPr id="1344" name="Google Shape;1344;p51"/>
          <p:cNvGrpSpPr/>
          <p:nvPr/>
        </p:nvGrpSpPr>
        <p:grpSpPr>
          <a:xfrm flipH="1" rot="5400278">
            <a:off x="6047177" y="1086725"/>
            <a:ext cx="1928874" cy="1928874"/>
            <a:chOff x="3901550" y="2223725"/>
            <a:chExt cx="1557050" cy="1557050"/>
          </a:xfrm>
        </p:grpSpPr>
        <p:sp>
          <p:nvSpPr>
            <p:cNvPr id="1345" name="Google Shape;1345;p51"/>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1"/>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1"/>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1"/>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1"/>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 name="Google Shape;1350;p51"/>
          <p:cNvSpPr/>
          <p:nvPr/>
        </p:nvSpPr>
        <p:spPr>
          <a:xfrm flipH="1" rot="5399321">
            <a:off x="5947519" y="-424697"/>
            <a:ext cx="1518900" cy="344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3" name="Shape 2013"/>
        <p:cNvGrpSpPr/>
        <p:nvPr/>
      </p:nvGrpSpPr>
      <p:grpSpPr>
        <a:xfrm>
          <a:off x="0" y="0"/>
          <a:ext cx="0" cy="0"/>
          <a:chOff x="0" y="0"/>
          <a:chExt cx="0" cy="0"/>
        </a:xfrm>
      </p:grpSpPr>
      <p:sp>
        <p:nvSpPr>
          <p:cNvPr id="2014" name="Google Shape;2014;p105"/>
          <p:cNvSpPr txBox="1"/>
          <p:nvPr>
            <p:ph type="title"/>
          </p:nvPr>
        </p:nvSpPr>
        <p:spPr>
          <a:xfrm>
            <a:off x="1146994" y="1468798"/>
            <a:ext cx="2895000" cy="106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Computer mockup</a:t>
            </a:r>
            <a:endParaRPr/>
          </a:p>
        </p:txBody>
      </p:sp>
      <p:sp>
        <p:nvSpPr>
          <p:cNvPr id="2015" name="Google Shape;2015;p105"/>
          <p:cNvSpPr txBox="1"/>
          <p:nvPr>
            <p:ph idx="1" type="subTitle"/>
          </p:nvPr>
        </p:nvSpPr>
        <p:spPr>
          <a:xfrm>
            <a:off x="1146994" y="2534112"/>
            <a:ext cx="2895000" cy="114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 to add yours</a:t>
            </a:r>
            <a:endParaRPr/>
          </a:p>
        </p:txBody>
      </p:sp>
      <p:grpSp>
        <p:nvGrpSpPr>
          <p:cNvPr id="2016" name="Google Shape;2016;p105"/>
          <p:cNvGrpSpPr/>
          <p:nvPr/>
        </p:nvGrpSpPr>
        <p:grpSpPr>
          <a:xfrm>
            <a:off x="4589119" y="1184464"/>
            <a:ext cx="3410334" cy="2774571"/>
            <a:chOff x="4651700" y="952251"/>
            <a:chExt cx="3410334" cy="2774571"/>
          </a:xfrm>
        </p:grpSpPr>
        <p:sp>
          <p:nvSpPr>
            <p:cNvPr id="2017" name="Google Shape;2017;p105"/>
            <p:cNvSpPr/>
            <p:nvPr/>
          </p:nvSpPr>
          <p:spPr>
            <a:xfrm>
              <a:off x="5785275" y="3325000"/>
              <a:ext cx="1143193" cy="401822"/>
            </a:xfrm>
            <a:custGeom>
              <a:rect b="b" l="l" r="r" t="t"/>
              <a:pathLst>
                <a:path extrusionOk="0" h="20036" w="55441">
                  <a:moveTo>
                    <a:pt x="0" y="20035"/>
                  </a:moveTo>
                  <a:lnTo>
                    <a:pt x="0" y="17982"/>
                  </a:lnTo>
                  <a:lnTo>
                    <a:pt x="6526" y="17184"/>
                  </a:lnTo>
                  <a:lnTo>
                    <a:pt x="11030" y="1"/>
                  </a:lnTo>
                  <a:lnTo>
                    <a:pt x="44410" y="1"/>
                  </a:lnTo>
                  <a:lnTo>
                    <a:pt x="48911" y="17184"/>
                  </a:lnTo>
                  <a:lnTo>
                    <a:pt x="55441" y="17982"/>
                  </a:lnTo>
                  <a:lnTo>
                    <a:pt x="55441" y="2003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05"/>
            <p:cNvSpPr/>
            <p:nvPr/>
          </p:nvSpPr>
          <p:spPr>
            <a:xfrm>
              <a:off x="4651712" y="952251"/>
              <a:ext cx="3410321" cy="2065402"/>
            </a:xfrm>
            <a:custGeom>
              <a:rect b="b" l="l" r="r" t="t"/>
              <a:pathLst>
                <a:path extrusionOk="0" h="100165" w="165389">
                  <a:moveTo>
                    <a:pt x="1" y="100165"/>
                  </a:moveTo>
                  <a:lnTo>
                    <a:pt x="1" y="3726"/>
                  </a:lnTo>
                  <a:cubicBezTo>
                    <a:pt x="1" y="1669"/>
                    <a:pt x="1670" y="0"/>
                    <a:pt x="3728" y="0"/>
                  </a:cubicBezTo>
                  <a:lnTo>
                    <a:pt x="161661" y="0"/>
                  </a:lnTo>
                  <a:cubicBezTo>
                    <a:pt x="163721" y="0"/>
                    <a:pt x="165388" y="1669"/>
                    <a:pt x="165388" y="3726"/>
                  </a:cubicBezTo>
                  <a:lnTo>
                    <a:pt x="165388" y="10016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05"/>
            <p:cNvSpPr/>
            <p:nvPr/>
          </p:nvSpPr>
          <p:spPr>
            <a:xfrm>
              <a:off x="4651700" y="3017650"/>
              <a:ext cx="3410321" cy="307349"/>
            </a:xfrm>
            <a:custGeom>
              <a:rect b="b" l="l" r="r" t="t"/>
              <a:pathLst>
                <a:path extrusionOk="0" h="14909" w="165389">
                  <a:moveTo>
                    <a:pt x="161661" y="14908"/>
                  </a:moveTo>
                  <a:lnTo>
                    <a:pt x="3728" y="14908"/>
                  </a:lnTo>
                  <a:cubicBezTo>
                    <a:pt x="1670" y="14908"/>
                    <a:pt x="1" y="13241"/>
                    <a:pt x="1" y="11182"/>
                  </a:cubicBezTo>
                  <a:lnTo>
                    <a:pt x="1" y="1"/>
                  </a:lnTo>
                  <a:lnTo>
                    <a:pt x="165388" y="1"/>
                  </a:lnTo>
                  <a:lnTo>
                    <a:pt x="165388" y="11182"/>
                  </a:lnTo>
                  <a:cubicBezTo>
                    <a:pt x="165388" y="13241"/>
                    <a:pt x="163719" y="14908"/>
                    <a:pt x="161661" y="14908"/>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20" name="Google Shape;2020;p105"/>
          <p:cNvPicPr preferRelativeResize="0"/>
          <p:nvPr/>
        </p:nvPicPr>
        <p:blipFill rotWithShape="1">
          <a:blip r:embed="rId3">
            <a:alphaModFix/>
          </a:blip>
          <a:srcRect b="0" l="0" r="0" t="0"/>
          <a:stretch/>
        </p:blipFill>
        <p:spPr>
          <a:xfrm>
            <a:off x="4729019" y="1365738"/>
            <a:ext cx="3130500" cy="1760900"/>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4" name="Shape 2024"/>
        <p:cNvGrpSpPr/>
        <p:nvPr/>
      </p:nvGrpSpPr>
      <p:grpSpPr>
        <a:xfrm>
          <a:off x="0" y="0"/>
          <a:ext cx="0" cy="0"/>
          <a:chOff x="0" y="0"/>
          <a:chExt cx="0" cy="0"/>
        </a:xfrm>
      </p:grpSpPr>
      <p:grpSp>
        <p:nvGrpSpPr>
          <p:cNvPr id="2025" name="Google Shape;2025;p106"/>
          <p:cNvGrpSpPr/>
          <p:nvPr/>
        </p:nvGrpSpPr>
        <p:grpSpPr>
          <a:xfrm>
            <a:off x="1783363" y="1006319"/>
            <a:ext cx="2276999" cy="3130856"/>
            <a:chOff x="1783363" y="1006319"/>
            <a:chExt cx="2276999" cy="3130856"/>
          </a:xfrm>
        </p:grpSpPr>
        <p:sp>
          <p:nvSpPr>
            <p:cNvPr id="2026" name="Google Shape;2026;p106"/>
            <p:cNvSpPr/>
            <p:nvPr/>
          </p:nvSpPr>
          <p:spPr>
            <a:xfrm rot="-5400000">
              <a:off x="1356434" y="1433248"/>
              <a:ext cx="3130856" cy="2276999"/>
            </a:xfrm>
            <a:custGeom>
              <a:rect b="b" l="l" r="r" t="t"/>
              <a:pathLst>
                <a:path extrusionOk="0" h="66540" w="91492">
                  <a:moveTo>
                    <a:pt x="91492" y="5198"/>
                  </a:moveTo>
                  <a:lnTo>
                    <a:pt x="91492" y="61342"/>
                  </a:lnTo>
                  <a:cubicBezTo>
                    <a:pt x="91492" y="64212"/>
                    <a:pt x="89165" y="66540"/>
                    <a:pt x="86294" y="66540"/>
                  </a:cubicBezTo>
                  <a:lnTo>
                    <a:pt x="5200" y="66540"/>
                  </a:lnTo>
                  <a:cubicBezTo>
                    <a:pt x="2328" y="66540"/>
                    <a:pt x="0" y="64212"/>
                    <a:pt x="0" y="61342"/>
                  </a:cubicBezTo>
                  <a:lnTo>
                    <a:pt x="0" y="5198"/>
                  </a:lnTo>
                  <a:cubicBezTo>
                    <a:pt x="0" y="2327"/>
                    <a:pt x="2328" y="0"/>
                    <a:pt x="5200" y="0"/>
                  </a:cubicBezTo>
                  <a:lnTo>
                    <a:pt x="86294" y="0"/>
                  </a:lnTo>
                  <a:cubicBezTo>
                    <a:pt x="89165" y="0"/>
                    <a:pt x="91492" y="2327"/>
                    <a:pt x="91492" y="5198"/>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06"/>
            <p:cNvSpPr/>
            <p:nvPr/>
          </p:nvSpPr>
          <p:spPr>
            <a:xfrm rot="5400000">
              <a:off x="2884184" y="3749819"/>
              <a:ext cx="96000" cy="3681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8" name="Google Shape;2028;p106"/>
          <p:cNvSpPr txBox="1"/>
          <p:nvPr>
            <p:ph type="title"/>
          </p:nvPr>
        </p:nvSpPr>
        <p:spPr>
          <a:xfrm>
            <a:off x="4743269" y="1468798"/>
            <a:ext cx="2895000" cy="1065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Tablet mockup</a:t>
            </a:r>
            <a:endParaRPr/>
          </a:p>
        </p:txBody>
      </p:sp>
      <p:sp>
        <p:nvSpPr>
          <p:cNvPr id="2029" name="Google Shape;2029;p106"/>
          <p:cNvSpPr txBox="1"/>
          <p:nvPr>
            <p:ph idx="1" type="subTitle"/>
          </p:nvPr>
        </p:nvSpPr>
        <p:spPr>
          <a:xfrm>
            <a:off x="4743269" y="2534112"/>
            <a:ext cx="2895000" cy="114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 to add yours</a:t>
            </a:r>
            <a:endParaRPr/>
          </a:p>
        </p:txBody>
      </p:sp>
      <p:pic>
        <p:nvPicPr>
          <p:cNvPr id="2030" name="Google Shape;2030;p106"/>
          <p:cNvPicPr preferRelativeResize="0"/>
          <p:nvPr/>
        </p:nvPicPr>
        <p:blipFill rotWithShape="1">
          <a:blip r:embed="rId3">
            <a:alphaModFix/>
          </a:blip>
          <a:srcRect b="0" l="55782" r="246" t="0"/>
          <a:stretch/>
        </p:blipFill>
        <p:spPr>
          <a:xfrm>
            <a:off x="1926746" y="1155575"/>
            <a:ext cx="2010850" cy="2572349"/>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4" name="Shape 2034"/>
        <p:cNvGrpSpPr/>
        <p:nvPr/>
      </p:nvGrpSpPr>
      <p:grpSpPr>
        <a:xfrm>
          <a:off x="0" y="0"/>
          <a:ext cx="0" cy="0"/>
          <a:chOff x="0" y="0"/>
          <a:chExt cx="0" cy="0"/>
        </a:xfrm>
      </p:grpSpPr>
      <p:grpSp>
        <p:nvGrpSpPr>
          <p:cNvPr id="2035" name="Google Shape;2035;p107"/>
          <p:cNvGrpSpPr/>
          <p:nvPr/>
        </p:nvGrpSpPr>
        <p:grpSpPr>
          <a:xfrm>
            <a:off x="3007538" y="988891"/>
            <a:ext cx="3128933" cy="1641310"/>
            <a:chOff x="3960025" y="988891"/>
            <a:chExt cx="3128933" cy="1641310"/>
          </a:xfrm>
        </p:grpSpPr>
        <p:sp>
          <p:nvSpPr>
            <p:cNvPr id="2036" name="Google Shape;2036;p107"/>
            <p:cNvSpPr/>
            <p:nvPr/>
          </p:nvSpPr>
          <p:spPr>
            <a:xfrm rot="-5400000">
              <a:off x="4703922" y="245079"/>
              <a:ext cx="1641138" cy="3128933"/>
            </a:xfrm>
            <a:custGeom>
              <a:rect b="b" l="l" r="r" t="t"/>
              <a:pathLst>
                <a:path extrusionOk="0" h="68632" w="32627">
                  <a:moveTo>
                    <a:pt x="5626" y="1"/>
                  </a:moveTo>
                  <a:lnTo>
                    <a:pt x="27002" y="1"/>
                  </a:lnTo>
                  <a:cubicBezTo>
                    <a:pt x="30108" y="1"/>
                    <a:pt x="32626" y="2520"/>
                    <a:pt x="32626" y="5627"/>
                  </a:cubicBezTo>
                  <a:lnTo>
                    <a:pt x="32626" y="63005"/>
                  </a:lnTo>
                  <a:cubicBezTo>
                    <a:pt x="32626" y="66112"/>
                    <a:pt x="30108" y="68631"/>
                    <a:pt x="27002" y="68631"/>
                  </a:cubicBezTo>
                  <a:lnTo>
                    <a:pt x="5626" y="68631"/>
                  </a:lnTo>
                  <a:cubicBezTo>
                    <a:pt x="2517" y="68631"/>
                    <a:pt x="0" y="66112"/>
                    <a:pt x="0" y="63005"/>
                  </a:cubicBezTo>
                  <a:lnTo>
                    <a:pt x="0" y="5627"/>
                  </a:lnTo>
                  <a:cubicBezTo>
                    <a:pt x="0" y="2520"/>
                    <a:pt x="2517" y="1"/>
                    <a:pt x="562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07"/>
            <p:cNvSpPr/>
            <p:nvPr/>
          </p:nvSpPr>
          <p:spPr>
            <a:xfrm>
              <a:off x="6885646" y="1625500"/>
              <a:ext cx="96000" cy="3681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07"/>
            <p:cNvSpPr/>
            <p:nvPr/>
          </p:nvSpPr>
          <p:spPr>
            <a:xfrm>
              <a:off x="4064722" y="1625500"/>
              <a:ext cx="19500" cy="3681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9" name="Google Shape;2039;p107"/>
          <p:cNvSpPr txBox="1"/>
          <p:nvPr>
            <p:ph type="title"/>
          </p:nvPr>
        </p:nvSpPr>
        <p:spPr>
          <a:xfrm>
            <a:off x="1883700" y="2976975"/>
            <a:ext cx="5376600" cy="655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Phone mockup</a:t>
            </a:r>
            <a:endParaRPr/>
          </a:p>
        </p:txBody>
      </p:sp>
      <p:sp>
        <p:nvSpPr>
          <p:cNvPr id="2040" name="Google Shape;2040;p107"/>
          <p:cNvSpPr txBox="1"/>
          <p:nvPr>
            <p:ph idx="1" type="subTitle"/>
          </p:nvPr>
        </p:nvSpPr>
        <p:spPr>
          <a:xfrm>
            <a:off x="1883700" y="3632903"/>
            <a:ext cx="5376600" cy="65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 work. Just right-click on it and select “Replace image” to add yours</a:t>
            </a:r>
            <a:endParaRPr/>
          </a:p>
        </p:txBody>
      </p:sp>
      <p:pic>
        <p:nvPicPr>
          <p:cNvPr id="2041" name="Google Shape;2041;p107"/>
          <p:cNvPicPr preferRelativeResize="0"/>
          <p:nvPr/>
        </p:nvPicPr>
        <p:blipFill rotWithShape="1">
          <a:blip r:embed="rId3">
            <a:alphaModFix/>
          </a:blip>
          <a:srcRect b="2318" l="0" r="0" t="2308"/>
          <a:stretch/>
        </p:blipFill>
        <p:spPr>
          <a:xfrm>
            <a:off x="3235559" y="1101500"/>
            <a:ext cx="2593800" cy="1391550"/>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5" name="Shape 2045"/>
        <p:cNvGrpSpPr/>
        <p:nvPr/>
      </p:nvGrpSpPr>
      <p:grpSpPr>
        <a:xfrm>
          <a:off x="0" y="0"/>
          <a:ext cx="0" cy="0"/>
          <a:chOff x="0" y="0"/>
          <a:chExt cx="0" cy="0"/>
        </a:xfrm>
      </p:grpSpPr>
      <p:sp>
        <p:nvSpPr>
          <p:cNvPr id="2046" name="Google Shape;2046;p108"/>
          <p:cNvSpPr txBox="1"/>
          <p:nvPr>
            <p:ph type="title"/>
          </p:nvPr>
        </p:nvSpPr>
        <p:spPr>
          <a:xfrm>
            <a:off x="2272188" y="2368950"/>
            <a:ext cx="4599600" cy="856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Science</a:t>
            </a:r>
            <a:endParaRPr/>
          </a:p>
        </p:txBody>
      </p:sp>
      <p:sp>
        <p:nvSpPr>
          <p:cNvPr id="2047" name="Google Shape;2047;p108"/>
          <p:cNvSpPr txBox="1"/>
          <p:nvPr>
            <p:ph idx="2" type="title"/>
          </p:nvPr>
        </p:nvSpPr>
        <p:spPr>
          <a:xfrm>
            <a:off x="3634038" y="971663"/>
            <a:ext cx="1875900" cy="113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048" name="Google Shape;2048;p108"/>
          <p:cNvSpPr txBox="1"/>
          <p:nvPr>
            <p:ph idx="1" type="subTitle"/>
          </p:nvPr>
        </p:nvSpPr>
        <p:spPr>
          <a:xfrm>
            <a:off x="2272188" y="3219025"/>
            <a:ext cx="4599600" cy="49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2" name="Shape 2052"/>
        <p:cNvGrpSpPr/>
        <p:nvPr/>
      </p:nvGrpSpPr>
      <p:grpSpPr>
        <a:xfrm>
          <a:off x="0" y="0"/>
          <a:ext cx="0" cy="0"/>
          <a:chOff x="0" y="0"/>
          <a:chExt cx="0" cy="0"/>
        </a:xfrm>
      </p:grpSpPr>
      <p:sp>
        <p:nvSpPr>
          <p:cNvPr id="2053" name="Google Shape;2053;p109"/>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2054" name="Google Shape;2054;p109"/>
          <p:cNvSpPr txBox="1"/>
          <p:nvPr/>
        </p:nvSpPr>
        <p:spPr>
          <a:xfrm>
            <a:off x="5860106" y="2220004"/>
            <a:ext cx="2327400" cy="1899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Roboto"/>
                <a:ea typeface="Roboto"/>
                <a:cs typeface="Roboto"/>
                <a:sym typeface="Roboto"/>
              </a:rPr>
              <a:t>Mercury is the smallest one in the Solar System. This planet’s name has nothing to do with the liquid metal, since Mercury was named after the Roman messenger god</a:t>
            </a:r>
            <a:endParaRPr>
              <a:solidFill>
                <a:schemeClr val="dk1"/>
              </a:solidFill>
              <a:latin typeface="Roboto"/>
              <a:ea typeface="Roboto"/>
              <a:cs typeface="Roboto"/>
              <a:sym typeface="Roboto"/>
            </a:endParaRPr>
          </a:p>
        </p:txBody>
      </p:sp>
      <p:sp>
        <p:nvSpPr>
          <p:cNvPr id="2055" name="Google Shape;2055;p109"/>
          <p:cNvSpPr txBox="1"/>
          <p:nvPr/>
        </p:nvSpPr>
        <p:spPr>
          <a:xfrm>
            <a:off x="5860000" y="1880275"/>
            <a:ext cx="2327400" cy="481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Mercury</a:t>
            </a:r>
            <a:endParaRPr sz="2000">
              <a:solidFill>
                <a:schemeClr val="dk1"/>
              </a:solidFill>
              <a:latin typeface="Poppins Medium"/>
              <a:ea typeface="Poppins Medium"/>
              <a:cs typeface="Poppins Medium"/>
              <a:sym typeface="Poppins Medium"/>
            </a:endParaRPr>
          </a:p>
        </p:txBody>
      </p:sp>
      <p:grpSp>
        <p:nvGrpSpPr>
          <p:cNvPr id="2056" name="Google Shape;2056;p109"/>
          <p:cNvGrpSpPr/>
          <p:nvPr/>
        </p:nvGrpSpPr>
        <p:grpSpPr>
          <a:xfrm>
            <a:off x="961399" y="1856246"/>
            <a:ext cx="4293800" cy="2287083"/>
            <a:chOff x="233350" y="949250"/>
            <a:chExt cx="7137300" cy="3802300"/>
          </a:xfrm>
        </p:grpSpPr>
        <p:sp>
          <p:nvSpPr>
            <p:cNvPr id="2057" name="Google Shape;2057;p10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0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0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0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0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0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0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0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0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0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0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0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0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0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0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0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0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0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0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0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0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0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0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0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0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0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0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0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0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0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0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0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0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0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0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0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0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0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0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0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0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0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0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0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0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0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0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0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0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0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0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108" name="Google Shape;2108;p109"/>
          <p:cNvCxnSpPr>
            <a:stCxn id="2055" idx="1"/>
          </p:cNvCxnSpPr>
          <p:nvPr/>
        </p:nvCxnSpPr>
        <p:spPr>
          <a:xfrm flipH="1">
            <a:off x="3169300" y="2120875"/>
            <a:ext cx="2690700" cy="223200"/>
          </a:xfrm>
          <a:prstGeom prst="bentConnector3">
            <a:avLst>
              <a:gd fmla="val 50000" name="adj1"/>
            </a:avLst>
          </a:prstGeom>
          <a:noFill/>
          <a:ln cap="flat" cmpd="sng" w="9525">
            <a:solidFill>
              <a:schemeClr val="dk1"/>
            </a:solidFill>
            <a:prstDash val="solid"/>
            <a:round/>
            <a:headEnd len="med" w="med" type="none"/>
            <a:tailEnd len="med" w="med" type="oval"/>
          </a:ln>
        </p:spPr>
      </p:cxn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2" name="Shape 2112"/>
        <p:cNvGrpSpPr/>
        <p:nvPr/>
      </p:nvGrpSpPr>
      <p:grpSpPr>
        <a:xfrm>
          <a:off x="0" y="0"/>
          <a:ext cx="0" cy="0"/>
          <a:chOff x="0" y="0"/>
          <a:chExt cx="0" cy="0"/>
        </a:xfrm>
      </p:grpSpPr>
      <p:sp>
        <p:nvSpPr>
          <p:cNvPr id="2113" name="Google Shape;2113;p110"/>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timeline always works well</a:t>
            </a:r>
            <a:endParaRPr/>
          </a:p>
        </p:txBody>
      </p:sp>
      <p:sp>
        <p:nvSpPr>
          <p:cNvPr id="2114" name="Google Shape;2114;p110"/>
          <p:cNvSpPr txBox="1"/>
          <p:nvPr/>
        </p:nvSpPr>
        <p:spPr>
          <a:xfrm>
            <a:off x="895100" y="3049850"/>
            <a:ext cx="2142900" cy="429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Step 01</a:t>
            </a:r>
            <a:endParaRPr sz="2000">
              <a:solidFill>
                <a:schemeClr val="dk1"/>
              </a:solidFill>
              <a:latin typeface="Poppins Medium"/>
              <a:ea typeface="Poppins Medium"/>
              <a:cs typeface="Poppins Medium"/>
              <a:sym typeface="Poppins Medium"/>
            </a:endParaRPr>
          </a:p>
        </p:txBody>
      </p:sp>
      <p:sp>
        <p:nvSpPr>
          <p:cNvPr id="2115" name="Google Shape;2115;p110"/>
          <p:cNvSpPr txBox="1"/>
          <p:nvPr/>
        </p:nvSpPr>
        <p:spPr>
          <a:xfrm>
            <a:off x="895088" y="3350171"/>
            <a:ext cx="2142900" cy="607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Venus is the second planet from the Sun</a:t>
            </a:r>
            <a:endParaRPr>
              <a:solidFill>
                <a:schemeClr val="dk1"/>
              </a:solidFill>
              <a:latin typeface="Roboto"/>
              <a:ea typeface="Roboto"/>
              <a:cs typeface="Roboto"/>
              <a:sym typeface="Roboto"/>
            </a:endParaRPr>
          </a:p>
        </p:txBody>
      </p:sp>
      <p:sp>
        <p:nvSpPr>
          <p:cNvPr id="2116" name="Google Shape;2116;p110"/>
          <p:cNvSpPr txBox="1"/>
          <p:nvPr/>
        </p:nvSpPr>
        <p:spPr>
          <a:xfrm>
            <a:off x="2197775" y="2141072"/>
            <a:ext cx="2142900" cy="423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Poppins Medium"/>
                <a:ea typeface="Poppins Medium"/>
                <a:cs typeface="Poppins Medium"/>
                <a:sym typeface="Poppins Medium"/>
              </a:rPr>
              <a:t>Step 02</a:t>
            </a:r>
            <a:endParaRPr sz="2000">
              <a:solidFill>
                <a:schemeClr val="dk1"/>
              </a:solidFill>
              <a:latin typeface="Poppins Medium"/>
              <a:ea typeface="Poppins Medium"/>
              <a:cs typeface="Poppins Medium"/>
              <a:sym typeface="Poppins Medium"/>
            </a:endParaRPr>
          </a:p>
        </p:txBody>
      </p:sp>
      <p:sp>
        <p:nvSpPr>
          <p:cNvPr id="2117" name="Google Shape;2117;p110"/>
          <p:cNvSpPr txBox="1"/>
          <p:nvPr/>
        </p:nvSpPr>
        <p:spPr>
          <a:xfrm>
            <a:off x="2197775" y="1575017"/>
            <a:ext cx="2142900" cy="600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Neptune is the farthest planet from the Sun</a:t>
            </a:r>
            <a:endParaRPr>
              <a:solidFill>
                <a:schemeClr val="dk1"/>
              </a:solidFill>
              <a:latin typeface="Roboto"/>
              <a:ea typeface="Roboto"/>
              <a:cs typeface="Roboto"/>
              <a:sym typeface="Roboto"/>
            </a:endParaRPr>
          </a:p>
        </p:txBody>
      </p:sp>
      <p:sp>
        <p:nvSpPr>
          <p:cNvPr id="2118" name="Google Shape;2118;p110"/>
          <p:cNvSpPr txBox="1"/>
          <p:nvPr/>
        </p:nvSpPr>
        <p:spPr>
          <a:xfrm>
            <a:off x="3499972" y="3049850"/>
            <a:ext cx="2142900" cy="429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Poppins Medium"/>
                <a:ea typeface="Poppins Medium"/>
                <a:cs typeface="Poppins Medium"/>
                <a:sym typeface="Poppins Medium"/>
              </a:rPr>
              <a:t>Step 03</a:t>
            </a:r>
            <a:endParaRPr sz="2000">
              <a:solidFill>
                <a:schemeClr val="dk1"/>
              </a:solidFill>
              <a:latin typeface="Poppins Medium"/>
              <a:ea typeface="Poppins Medium"/>
              <a:cs typeface="Poppins Medium"/>
              <a:sym typeface="Poppins Medium"/>
            </a:endParaRPr>
          </a:p>
        </p:txBody>
      </p:sp>
      <p:sp>
        <p:nvSpPr>
          <p:cNvPr id="2119" name="Google Shape;2119;p110"/>
          <p:cNvSpPr txBox="1"/>
          <p:nvPr/>
        </p:nvSpPr>
        <p:spPr>
          <a:xfrm>
            <a:off x="3499972" y="3350194"/>
            <a:ext cx="2142900" cy="607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Despite being red, Mars is a cold place</a:t>
            </a:r>
            <a:endParaRPr>
              <a:solidFill>
                <a:schemeClr val="dk1"/>
              </a:solidFill>
              <a:latin typeface="Roboto"/>
              <a:ea typeface="Roboto"/>
              <a:cs typeface="Roboto"/>
              <a:sym typeface="Roboto"/>
            </a:endParaRPr>
          </a:p>
        </p:txBody>
      </p:sp>
      <p:sp>
        <p:nvSpPr>
          <p:cNvPr id="2120" name="Google Shape;2120;p110"/>
          <p:cNvSpPr txBox="1"/>
          <p:nvPr/>
        </p:nvSpPr>
        <p:spPr>
          <a:xfrm>
            <a:off x="4795694" y="2135171"/>
            <a:ext cx="2142900" cy="423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Poppins Medium"/>
                <a:ea typeface="Poppins Medium"/>
                <a:cs typeface="Poppins Medium"/>
                <a:sym typeface="Poppins Medium"/>
              </a:rPr>
              <a:t>Step 04</a:t>
            </a:r>
            <a:endParaRPr sz="2000">
              <a:solidFill>
                <a:schemeClr val="dk1"/>
              </a:solidFill>
              <a:latin typeface="Poppins Medium"/>
              <a:ea typeface="Poppins Medium"/>
              <a:cs typeface="Poppins Medium"/>
              <a:sym typeface="Poppins Medium"/>
            </a:endParaRPr>
          </a:p>
        </p:txBody>
      </p:sp>
      <p:sp>
        <p:nvSpPr>
          <p:cNvPr id="2121" name="Google Shape;2121;p110"/>
          <p:cNvSpPr txBox="1"/>
          <p:nvPr/>
        </p:nvSpPr>
        <p:spPr>
          <a:xfrm>
            <a:off x="4795688" y="1567867"/>
            <a:ext cx="2142900" cy="600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Saturn is a gas giant and has several rings</a:t>
            </a:r>
            <a:endParaRPr>
              <a:solidFill>
                <a:schemeClr val="dk1"/>
              </a:solidFill>
              <a:latin typeface="Roboto"/>
              <a:ea typeface="Roboto"/>
              <a:cs typeface="Roboto"/>
              <a:sym typeface="Roboto"/>
            </a:endParaRPr>
          </a:p>
        </p:txBody>
      </p:sp>
      <p:sp>
        <p:nvSpPr>
          <p:cNvPr id="2122" name="Google Shape;2122;p110"/>
          <p:cNvSpPr txBox="1"/>
          <p:nvPr/>
        </p:nvSpPr>
        <p:spPr>
          <a:xfrm>
            <a:off x="6106004" y="3049850"/>
            <a:ext cx="2142900" cy="429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Poppins Medium"/>
                <a:ea typeface="Poppins Medium"/>
                <a:cs typeface="Poppins Medium"/>
                <a:sym typeface="Poppins Medium"/>
              </a:rPr>
              <a:t>Step 05</a:t>
            </a:r>
            <a:endParaRPr sz="2000">
              <a:solidFill>
                <a:schemeClr val="dk1"/>
              </a:solidFill>
              <a:latin typeface="Poppins Medium"/>
              <a:ea typeface="Poppins Medium"/>
              <a:cs typeface="Poppins Medium"/>
              <a:sym typeface="Poppins Medium"/>
            </a:endParaRPr>
          </a:p>
        </p:txBody>
      </p:sp>
      <p:sp>
        <p:nvSpPr>
          <p:cNvPr id="2123" name="Google Shape;2123;p110"/>
          <p:cNvSpPr txBox="1"/>
          <p:nvPr/>
        </p:nvSpPr>
        <p:spPr>
          <a:xfrm>
            <a:off x="6106021" y="3350197"/>
            <a:ext cx="2142900" cy="607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Jupiter doesn’t have a solid surface</a:t>
            </a:r>
            <a:endParaRPr>
              <a:solidFill>
                <a:schemeClr val="dk1"/>
              </a:solidFill>
              <a:latin typeface="Roboto"/>
              <a:ea typeface="Roboto"/>
              <a:cs typeface="Roboto"/>
              <a:sym typeface="Roboto"/>
            </a:endParaRPr>
          </a:p>
        </p:txBody>
      </p:sp>
      <p:sp>
        <p:nvSpPr>
          <p:cNvPr id="2124" name="Google Shape;2124;p110"/>
          <p:cNvSpPr/>
          <p:nvPr/>
        </p:nvSpPr>
        <p:spPr>
          <a:xfrm>
            <a:off x="1303372" y="2755038"/>
            <a:ext cx="6536100" cy="1131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cxnSp>
        <p:nvCxnSpPr>
          <p:cNvPr id="2125" name="Google Shape;2125;p110"/>
          <p:cNvCxnSpPr>
            <a:stCxn id="2114" idx="0"/>
          </p:cNvCxnSpPr>
          <p:nvPr/>
        </p:nvCxnSpPr>
        <p:spPr>
          <a:xfrm rot="10800000">
            <a:off x="1966550" y="2867150"/>
            <a:ext cx="0" cy="182700"/>
          </a:xfrm>
          <a:prstGeom prst="straightConnector1">
            <a:avLst/>
          </a:prstGeom>
          <a:noFill/>
          <a:ln cap="flat" cmpd="sng" w="9525">
            <a:solidFill>
              <a:schemeClr val="dk1"/>
            </a:solidFill>
            <a:prstDash val="solid"/>
            <a:round/>
            <a:headEnd len="med" w="med" type="none"/>
            <a:tailEnd len="med" w="med" type="none"/>
          </a:ln>
        </p:spPr>
      </p:cxnSp>
      <p:cxnSp>
        <p:nvCxnSpPr>
          <p:cNvPr id="2126" name="Google Shape;2126;p110"/>
          <p:cNvCxnSpPr/>
          <p:nvPr/>
        </p:nvCxnSpPr>
        <p:spPr>
          <a:xfrm>
            <a:off x="3269225" y="2566664"/>
            <a:ext cx="0" cy="183000"/>
          </a:xfrm>
          <a:prstGeom prst="straightConnector1">
            <a:avLst/>
          </a:prstGeom>
          <a:noFill/>
          <a:ln cap="flat" cmpd="sng" w="9525">
            <a:solidFill>
              <a:schemeClr val="dk1"/>
            </a:solidFill>
            <a:prstDash val="solid"/>
            <a:round/>
            <a:headEnd len="med" w="med" type="none"/>
            <a:tailEnd len="med" w="med" type="none"/>
          </a:ln>
        </p:spPr>
      </p:cxnSp>
      <p:cxnSp>
        <p:nvCxnSpPr>
          <p:cNvPr id="2127" name="Google Shape;2127;p110"/>
          <p:cNvCxnSpPr>
            <a:stCxn id="2118" idx="0"/>
            <a:endCxn id="2124" idx="2"/>
          </p:cNvCxnSpPr>
          <p:nvPr/>
        </p:nvCxnSpPr>
        <p:spPr>
          <a:xfrm rot="10800000">
            <a:off x="4571422" y="2868050"/>
            <a:ext cx="0" cy="181800"/>
          </a:xfrm>
          <a:prstGeom prst="straightConnector1">
            <a:avLst/>
          </a:prstGeom>
          <a:noFill/>
          <a:ln cap="flat" cmpd="sng" w="9525">
            <a:solidFill>
              <a:schemeClr val="dk1"/>
            </a:solidFill>
            <a:prstDash val="solid"/>
            <a:round/>
            <a:headEnd len="med" w="med" type="none"/>
            <a:tailEnd len="med" w="med" type="none"/>
          </a:ln>
        </p:spPr>
      </p:cxnSp>
      <p:cxnSp>
        <p:nvCxnSpPr>
          <p:cNvPr id="2128" name="Google Shape;2128;p110"/>
          <p:cNvCxnSpPr/>
          <p:nvPr/>
        </p:nvCxnSpPr>
        <p:spPr>
          <a:xfrm>
            <a:off x="5867150" y="2559076"/>
            <a:ext cx="0" cy="195900"/>
          </a:xfrm>
          <a:prstGeom prst="straightConnector1">
            <a:avLst/>
          </a:prstGeom>
          <a:noFill/>
          <a:ln cap="flat" cmpd="sng" w="9525">
            <a:solidFill>
              <a:schemeClr val="dk1"/>
            </a:solidFill>
            <a:prstDash val="solid"/>
            <a:round/>
            <a:headEnd len="med" w="med" type="none"/>
            <a:tailEnd len="med" w="med" type="none"/>
          </a:ln>
        </p:spPr>
      </p:cxnSp>
      <p:cxnSp>
        <p:nvCxnSpPr>
          <p:cNvPr id="2129" name="Google Shape;2129;p110"/>
          <p:cNvCxnSpPr>
            <a:stCxn id="2122" idx="0"/>
          </p:cNvCxnSpPr>
          <p:nvPr/>
        </p:nvCxnSpPr>
        <p:spPr>
          <a:xfrm rot="10800000">
            <a:off x="7177454" y="2865950"/>
            <a:ext cx="0" cy="1839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3" name="Shape 2133"/>
        <p:cNvGrpSpPr/>
        <p:nvPr/>
      </p:nvGrpSpPr>
      <p:grpSpPr>
        <a:xfrm>
          <a:off x="0" y="0"/>
          <a:ext cx="0" cy="0"/>
          <a:chOff x="0" y="0"/>
          <a:chExt cx="0" cy="0"/>
        </a:xfrm>
      </p:grpSpPr>
      <p:sp>
        <p:nvSpPr>
          <p:cNvPr id="2134" name="Google Shape;2134;p111"/>
          <p:cNvSpPr txBox="1"/>
          <p:nvPr/>
        </p:nvSpPr>
        <p:spPr>
          <a:xfrm>
            <a:off x="6022562" y="3037725"/>
            <a:ext cx="2042700" cy="461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Jupiter</a:t>
            </a:r>
            <a:endParaRPr sz="2000">
              <a:solidFill>
                <a:schemeClr val="dk1"/>
              </a:solidFill>
              <a:latin typeface="Poppins Medium"/>
              <a:ea typeface="Poppins Medium"/>
              <a:cs typeface="Poppins Medium"/>
              <a:sym typeface="Poppins Medium"/>
            </a:endParaRPr>
          </a:p>
        </p:txBody>
      </p:sp>
      <p:sp>
        <p:nvSpPr>
          <p:cNvPr id="2135" name="Google Shape;2135;p11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Infographics are useful</a:t>
            </a:r>
            <a:endParaRPr/>
          </a:p>
        </p:txBody>
      </p:sp>
      <p:sp>
        <p:nvSpPr>
          <p:cNvPr id="2136" name="Google Shape;2136;p111"/>
          <p:cNvSpPr txBox="1"/>
          <p:nvPr/>
        </p:nvSpPr>
        <p:spPr>
          <a:xfrm>
            <a:off x="1078438" y="1808419"/>
            <a:ext cx="2042700" cy="461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Venus</a:t>
            </a:r>
            <a:endParaRPr sz="2000">
              <a:solidFill>
                <a:schemeClr val="dk1"/>
              </a:solidFill>
              <a:latin typeface="Poppins Medium"/>
              <a:ea typeface="Poppins Medium"/>
              <a:cs typeface="Poppins Medium"/>
              <a:sym typeface="Poppins Medium"/>
            </a:endParaRPr>
          </a:p>
        </p:txBody>
      </p:sp>
      <p:sp>
        <p:nvSpPr>
          <p:cNvPr id="2137" name="Google Shape;2137;p111"/>
          <p:cNvSpPr txBox="1"/>
          <p:nvPr/>
        </p:nvSpPr>
        <p:spPr>
          <a:xfrm>
            <a:off x="1078438" y="3037725"/>
            <a:ext cx="2042700" cy="461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Saturn</a:t>
            </a:r>
            <a:endParaRPr sz="2000">
              <a:solidFill>
                <a:schemeClr val="dk1"/>
              </a:solidFill>
              <a:latin typeface="Poppins Medium"/>
              <a:ea typeface="Poppins Medium"/>
              <a:cs typeface="Poppins Medium"/>
              <a:sym typeface="Poppins Medium"/>
            </a:endParaRPr>
          </a:p>
        </p:txBody>
      </p:sp>
      <p:sp>
        <p:nvSpPr>
          <p:cNvPr id="2138" name="Google Shape;2138;p111"/>
          <p:cNvSpPr txBox="1"/>
          <p:nvPr/>
        </p:nvSpPr>
        <p:spPr>
          <a:xfrm>
            <a:off x="6022562" y="1808419"/>
            <a:ext cx="2042700" cy="461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Neptune</a:t>
            </a:r>
            <a:endParaRPr sz="2000">
              <a:solidFill>
                <a:schemeClr val="dk1"/>
              </a:solidFill>
              <a:latin typeface="Poppins Medium"/>
              <a:ea typeface="Poppins Medium"/>
              <a:cs typeface="Poppins Medium"/>
              <a:sym typeface="Poppins Medium"/>
            </a:endParaRPr>
          </a:p>
        </p:txBody>
      </p:sp>
      <p:sp>
        <p:nvSpPr>
          <p:cNvPr id="2139" name="Google Shape;2139;p111"/>
          <p:cNvSpPr txBox="1"/>
          <p:nvPr>
            <p:ph idx="4294967295" type="subTitle"/>
          </p:nvPr>
        </p:nvSpPr>
        <p:spPr>
          <a:xfrm>
            <a:off x="1078438" y="2128688"/>
            <a:ext cx="2042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extremely high temperatures</a:t>
            </a:r>
            <a:endParaRPr/>
          </a:p>
        </p:txBody>
      </p:sp>
      <p:sp>
        <p:nvSpPr>
          <p:cNvPr id="2140" name="Google Shape;2140;p111"/>
          <p:cNvSpPr txBox="1"/>
          <p:nvPr>
            <p:ph idx="4294967295" type="subTitle"/>
          </p:nvPr>
        </p:nvSpPr>
        <p:spPr>
          <a:xfrm>
            <a:off x="6022562" y="2128688"/>
            <a:ext cx="2038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2141" name="Google Shape;2141;p111"/>
          <p:cNvSpPr txBox="1"/>
          <p:nvPr>
            <p:ph idx="4294967295" type="subTitle"/>
          </p:nvPr>
        </p:nvSpPr>
        <p:spPr>
          <a:xfrm>
            <a:off x="1078438" y="3367794"/>
            <a:ext cx="2042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 is a gas giant and has several rings</a:t>
            </a:r>
            <a:endParaRPr/>
          </a:p>
        </p:txBody>
      </p:sp>
      <p:sp>
        <p:nvSpPr>
          <p:cNvPr id="2142" name="Google Shape;2142;p111"/>
          <p:cNvSpPr txBox="1"/>
          <p:nvPr>
            <p:ph idx="4294967295" type="subTitle"/>
          </p:nvPr>
        </p:nvSpPr>
        <p:spPr>
          <a:xfrm>
            <a:off x="6022562" y="3367794"/>
            <a:ext cx="2038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143" name="Google Shape;2143;p111"/>
          <p:cNvSpPr/>
          <p:nvPr/>
        </p:nvSpPr>
        <p:spPr>
          <a:xfrm>
            <a:off x="3545200" y="3511751"/>
            <a:ext cx="2042100" cy="3984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Poppins Medium"/>
                <a:ea typeface="Poppins Medium"/>
                <a:cs typeface="Poppins Medium"/>
                <a:sym typeface="Poppins Medium"/>
              </a:rPr>
              <a:t>D</a:t>
            </a:r>
            <a:endParaRPr sz="1800">
              <a:solidFill>
                <a:schemeClr val="dk1"/>
              </a:solidFill>
              <a:latin typeface="Poppins Medium"/>
              <a:ea typeface="Poppins Medium"/>
              <a:cs typeface="Poppins Medium"/>
              <a:sym typeface="Poppins Medium"/>
            </a:endParaRPr>
          </a:p>
        </p:txBody>
      </p:sp>
      <p:sp>
        <p:nvSpPr>
          <p:cNvPr id="2144" name="Google Shape;2144;p111"/>
          <p:cNvSpPr/>
          <p:nvPr/>
        </p:nvSpPr>
        <p:spPr>
          <a:xfrm>
            <a:off x="3736825" y="2983217"/>
            <a:ext cx="1658700" cy="4035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Poppins Medium"/>
                <a:ea typeface="Poppins Medium"/>
                <a:cs typeface="Poppins Medium"/>
                <a:sym typeface="Poppins Medium"/>
              </a:rPr>
              <a:t>C</a:t>
            </a:r>
            <a:endParaRPr sz="1800">
              <a:solidFill>
                <a:schemeClr val="dk1"/>
              </a:solidFill>
              <a:latin typeface="Poppins Medium"/>
              <a:ea typeface="Poppins Medium"/>
              <a:cs typeface="Poppins Medium"/>
              <a:sym typeface="Poppins Medium"/>
            </a:endParaRPr>
          </a:p>
        </p:txBody>
      </p:sp>
      <p:sp>
        <p:nvSpPr>
          <p:cNvPr id="2145" name="Google Shape;2145;p111"/>
          <p:cNvSpPr/>
          <p:nvPr/>
        </p:nvSpPr>
        <p:spPr>
          <a:xfrm>
            <a:off x="3971200" y="2459183"/>
            <a:ext cx="1190400" cy="3990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Poppins Medium"/>
                <a:ea typeface="Poppins Medium"/>
                <a:cs typeface="Poppins Medium"/>
                <a:sym typeface="Poppins Medium"/>
              </a:rPr>
              <a:t>B</a:t>
            </a:r>
            <a:endParaRPr sz="1800">
              <a:solidFill>
                <a:schemeClr val="dk1"/>
              </a:solidFill>
              <a:latin typeface="Poppins Medium"/>
              <a:ea typeface="Poppins Medium"/>
              <a:cs typeface="Poppins Medium"/>
              <a:sym typeface="Poppins Medium"/>
            </a:endParaRPr>
          </a:p>
        </p:txBody>
      </p:sp>
      <p:sp>
        <p:nvSpPr>
          <p:cNvPr id="2146" name="Google Shape;2146;p111"/>
          <p:cNvSpPr/>
          <p:nvPr/>
        </p:nvSpPr>
        <p:spPr>
          <a:xfrm rot="3142">
            <a:off x="4237950" y="1929749"/>
            <a:ext cx="656400" cy="4041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Poppins Medium"/>
                <a:ea typeface="Poppins Medium"/>
                <a:cs typeface="Poppins Medium"/>
                <a:sym typeface="Poppins Medium"/>
              </a:rPr>
              <a:t>A</a:t>
            </a:r>
            <a:endParaRPr sz="1800">
              <a:solidFill>
                <a:schemeClr val="dk1"/>
              </a:solidFill>
              <a:latin typeface="Poppins Medium"/>
              <a:ea typeface="Poppins Medium"/>
              <a:cs typeface="Poppins Medium"/>
              <a:sym typeface="Poppins Medium"/>
            </a:endParaRPr>
          </a:p>
        </p:txBody>
      </p:sp>
      <p:cxnSp>
        <p:nvCxnSpPr>
          <p:cNvPr id="2147" name="Google Shape;2147;p111"/>
          <p:cNvCxnSpPr>
            <a:stCxn id="2136" idx="3"/>
            <a:endCxn id="2146" idx="1"/>
          </p:cNvCxnSpPr>
          <p:nvPr/>
        </p:nvCxnSpPr>
        <p:spPr>
          <a:xfrm>
            <a:off x="3121138" y="2039269"/>
            <a:ext cx="1116900" cy="92100"/>
          </a:xfrm>
          <a:prstGeom prst="bentConnector3">
            <a:avLst>
              <a:gd fmla="val 49983" name="adj1"/>
            </a:avLst>
          </a:prstGeom>
          <a:noFill/>
          <a:ln cap="flat" cmpd="sng" w="9525">
            <a:solidFill>
              <a:schemeClr val="dk1"/>
            </a:solidFill>
            <a:prstDash val="solid"/>
            <a:round/>
            <a:headEnd len="med" w="med" type="none"/>
            <a:tailEnd len="med" w="med" type="oval"/>
          </a:ln>
        </p:spPr>
      </p:cxnSp>
      <p:cxnSp>
        <p:nvCxnSpPr>
          <p:cNvPr id="2148" name="Google Shape;2148;p111"/>
          <p:cNvCxnSpPr>
            <a:stCxn id="2138" idx="1"/>
            <a:endCxn id="2145" idx="3"/>
          </p:cNvCxnSpPr>
          <p:nvPr/>
        </p:nvCxnSpPr>
        <p:spPr>
          <a:xfrm flipH="1">
            <a:off x="5161562" y="2039269"/>
            <a:ext cx="861000" cy="619500"/>
          </a:xfrm>
          <a:prstGeom prst="bentConnector3">
            <a:avLst>
              <a:gd fmla="val 49980" name="adj1"/>
            </a:avLst>
          </a:prstGeom>
          <a:noFill/>
          <a:ln cap="flat" cmpd="sng" w="9525">
            <a:solidFill>
              <a:schemeClr val="dk1"/>
            </a:solidFill>
            <a:prstDash val="solid"/>
            <a:round/>
            <a:headEnd len="med" w="med" type="none"/>
            <a:tailEnd len="med" w="med" type="oval"/>
          </a:ln>
        </p:spPr>
      </p:cxnSp>
      <p:cxnSp>
        <p:nvCxnSpPr>
          <p:cNvPr id="2149" name="Google Shape;2149;p111"/>
          <p:cNvCxnSpPr>
            <a:endCxn id="2144" idx="1"/>
          </p:cNvCxnSpPr>
          <p:nvPr/>
        </p:nvCxnSpPr>
        <p:spPr>
          <a:xfrm flipH="1" rot="10800000">
            <a:off x="3121225" y="3184967"/>
            <a:ext cx="615600" cy="83700"/>
          </a:xfrm>
          <a:prstGeom prst="bentConnector3">
            <a:avLst>
              <a:gd fmla="val 49976" name="adj1"/>
            </a:avLst>
          </a:prstGeom>
          <a:noFill/>
          <a:ln cap="flat" cmpd="sng" w="9525">
            <a:solidFill>
              <a:schemeClr val="dk1"/>
            </a:solidFill>
            <a:prstDash val="solid"/>
            <a:round/>
            <a:headEnd len="med" w="med" type="none"/>
            <a:tailEnd len="med" w="med" type="oval"/>
          </a:ln>
        </p:spPr>
      </p:cxnSp>
      <p:cxnSp>
        <p:nvCxnSpPr>
          <p:cNvPr id="2150" name="Google Shape;2150;p111"/>
          <p:cNvCxnSpPr>
            <a:endCxn id="2143" idx="3"/>
          </p:cNvCxnSpPr>
          <p:nvPr/>
        </p:nvCxnSpPr>
        <p:spPr>
          <a:xfrm flipH="1">
            <a:off x="5587300" y="3367751"/>
            <a:ext cx="435300" cy="343200"/>
          </a:xfrm>
          <a:prstGeom prst="bentConnector3">
            <a:avLst>
              <a:gd fmla="val 49966" name="adj1"/>
            </a:avLst>
          </a:prstGeom>
          <a:noFill/>
          <a:ln cap="flat" cmpd="sng" w="9525">
            <a:solidFill>
              <a:schemeClr val="dk1"/>
            </a:solidFill>
            <a:prstDash val="solid"/>
            <a:round/>
            <a:headEnd len="med" w="med" type="none"/>
            <a:tailEnd len="med" w="med" type="oval"/>
          </a:ln>
        </p:spPr>
      </p:cxn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4" name="Shape 2154"/>
        <p:cNvGrpSpPr/>
        <p:nvPr/>
      </p:nvGrpSpPr>
      <p:grpSpPr>
        <a:xfrm>
          <a:off x="0" y="0"/>
          <a:ext cx="0" cy="0"/>
          <a:chOff x="0" y="0"/>
          <a:chExt cx="0" cy="0"/>
        </a:xfrm>
      </p:grpSpPr>
      <p:pic>
        <p:nvPicPr>
          <p:cNvPr id="2155" name="Google Shape;2155;p112" title="Gráfico">
            <a:hlinkClick r:id="rId3"/>
          </p:cNvPr>
          <p:cNvPicPr preferRelativeResize="0"/>
          <p:nvPr/>
        </p:nvPicPr>
        <p:blipFill rotWithShape="1">
          <a:blip r:embed="rId4">
            <a:alphaModFix/>
          </a:blip>
          <a:srcRect b="0" l="19188" r="19877" t="0"/>
          <a:stretch/>
        </p:blipFill>
        <p:spPr>
          <a:xfrm>
            <a:off x="3240625" y="1464475"/>
            <a:ext cx="2705913" cy="2742074"/>
          </a:xfrm>
          <a:prstGeom prst="rect">
            <a:avLst/>
          </a:prstGeom>
          <a:noFill/>
          <a:ln>
            <a:noFill/>
          </a:ln>
        </p:spPr>
      </p:pic>
      <p:sp>
        <p:nvSpPr>
          <p:cNvPr id="2156" name="Google Shape;2156;p11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this graph</a:t>
            </a:r>
            <a:endParaRPr/>
          </a:p>
        </p:txBody>
      </p:sp>
      <p:sp>
        <p:nvSpPr>
          <p:cNvPr id="2157" name="Google Shape;2157;p112"/>
          <p:cNvSpPr txBox="1"/>
          <p:nvPr/>
        </p:nvSpPr>
        <p:spPr>
          <a:xfrm>
            <a:off x="1036243" y="3645982"/>
            <a:ext cx="1802700" cy="3834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Roboto"/>
                <a:ea typeface="Roboto"/>
                <a:cs typeface="Roboto"/>
                <a:sym typeface="Roboto"/>
              </a:rPr>
              <a:t>Jupiter is very big</a:t>
            </a:r>
            <a:endParaRPr>
              <a:solidFill>
                <a:schemeClr val="dk1"/>
              </a:solidFill>
              <a:latin typeface="Roboto"/>
              <a:ea typeface="Roboto"/>
              <a:cs typeface="Roboto"/>
              <a:sym typeface="Roboto"/>
            </a:endParaRPr>
          </a:p>
        </p:txBody>
      </p:sp>
      <p:sp>
        <p:nvSpPr>
          <p:cNvPr id="2158" name="Google Shape;2158;p112"/>
          <p:cNvSpPr txBox="1"/>
          <p:nvPr/>
        </p:nvSpPr>
        <p:spPr>
          <a:xfrm>
            <a:off x="1036243" y="2103816"/>
            <a:ext cx="1802700" cy="4503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Mars</a:t>
            </a:r>
            <a:endParaRPr sz="2000">
              <a:solidFill>
                <a:schemeClr val="dk1"/>
              </a:solidFill>
              <a:latin typeface="Poppins Medium"/>
              <a:ea typeface="Poppins Medium"/>
              <a:cs typeface="Poppins Medium"/>
              <a:sym typeface="Poppins Medium"/>
            </a:endParaRPr>
          </a:p>
        </p:txBody>
      </p:sp>
      <p:sp>
        <p:nvSpPr>
          <p:cNvPr id="2159" name="Google Shape;2159;p112"/>
          <p:cNvSpPr txBox="1"/>
          <p:nvPr/>
        </p:nvSpPr>
        <p:spPr>
          <a:xfrm>
            <a:off x="1036243" y="2415195"/>
            <a:ext cx="1802700" cy="3834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Roboto"/>
                <a:ea typeface="Roboto"/>
                <a:cs typeface="Roboto"/>
                <a:sym typeface="Roboto"/>
              </a:rPr>
              <a:t>Mars is a cold place</a:t>
            </a:r>
            <a:endParaRPr>
              <a:solidFill>
                <a:schemeClr val="dk1"/>
              </a:solidFill>
              <a:latin typeface="Roboto"/>
              <a:ea typeface="Roboto"/>
              <a:cs typeface="Roboto"/>
              <a:sym typeface="Roboto"/>
            </a:endParaRPr>
          </a:p>
        </p:txBody>
      </p:sp>
      <p:sp>
        <p:nvSpPr>
          <p:cNvPr id="2160" name="Google Shape;2160;p112"/>
          <p:cNvSpPr txBox="1"/>
          <p:nvPr/>
        </p:nvSpPr>
        <p:spPr>
          <a:xfrm>
            <a:off x="6328568" y="2415195"/>
            <a:ext cx="1802700" cy="383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Roboto"/>
                <a:ea typeface="Roboto"/>
                <a:cs typeface="Roboto"/>
                <a:sym typeface="Roboto"/>
              </a:rPr>
              <a:t>Venus is very hot</a:t>
            </a:r>
            <a:endParaRPr>
              <a:solidFill>
                <a:schemeClr val="dk1"/>
              </a:solidFill>
              <a:latin typeface="Roboto"/>
              <a:ea typeface="Roboto"/>
              <a:cs typeface="Roboto"/>
              <a:sym typeface="Roboto"/>
            </a:endParaRPr>
          </a:p>
        </p:txBody>
      </p:sp>
      <p:sp>
        <p:nvSpPr>
          <p:cNvPr id="2161" name="Google Shape;2161;p112"/>
          <p:cNvSpPr txBox="1"/>
          <p:nvPr/>
        </p:nvSpPr>
        <p:spPr>
          <a:xfrm>
            <a:off x="6328568" y="3645982"/>
            <a:ext cx="1802700" cy="383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Roboto"/>
                <a:ea typeface="Roboto"/>
                <a:cs typeface="Roboto"/>
                <a:sym typeface="Roboto"/>
              </a:rPr>
              <a:t>Saturn is a gas giant</a:t>
            </a:r>
            <a:endParaRPr>
              <a:solidFill>
                <a:schemeClr val="dk1"/>
              </a:solidFill>
              <a:latin typeface="Roboto"/>
              <a:ea typeface="Roboto"/>
              <a:cs typeface="Roboto"/>
              <a:sym typeface="Roboto"/>
            </a:endParaRPr>
          </a:p>
        </p:txBody>
      </p:sp>
      <p:sp>
        <p:nvSpPr>
          <p:cNvPr id="2162" name="Google Shape;2162;p112"/>
          <p:cNvSpPr txBox="1"/>
          <p:nvPr/>
        </p:nvSpPr>
        <p:spPr>
          <a:xfrm>
            <a:off x="1036243" y="3334607"/>
            <a:ext cx="1802700" cy="4503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Jupiter</a:t>
            </a:r>
            <a:endParaRPr sz="2000">
              <a:solidFill>
                <a:schemeClr val="dk1"/>
              </a:solidFill>
              <a:latin typeface="Poppins Medium"/>
              <a:ea typeface="Poppins Medium"/>
              <a:cs typeface="Poppins Medium"/>
              <a:sym typeface="Poppins Medium"/>
            </a:endParaRPr>
          </a:p>
        </p:txBody>
      </p:sp>
      <p:sp>
        <p:nvSpPr>
          <p:cNvPr id="2163" name="Google Shape;2163;p112"/>
          <p:cNvSpPr txBox="1"/>
          <p:nvPr/>
        </p:nvSpPr>
        <p:spPr>
          <a:xfrm>
            <a:off x="6328568" y="2103816"/>
            <a:ext cx="18027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Venus</a:t>
            </a:r>
            <a:endParaRPr sz="2000">
              <a:solidFill>
                <a:schemeClr val="dk1"/>
              </a:solidFill>
              <a:latin typeface="Poppins Medium"/>
              <a:ea typeface="Poppins Medium"/>
              <a:cs typeface="Poppins Medium"/>
              <a:sym typeface="Poppins Medium"/>
            </a:endParaRPr>
          </a:p>
        </p:txBody>
      </p:sp>
      <p:sp>
        <p:nvSpPr>
          <p:cNvPr id="2164" name="Google Shape;2164;p112"/>
          <p:cNvSpPr txBox="1"/>
          <p:nvPr/>
        </p:nvSpPr>
        <p:spPr>
          <a:xfrm>
            <a:off x="6328568" y="3334607"/>
            <a:ext cx="18027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Saturn</a:t>
            </a:r>
            <a:endParaRPr sz="2000">
              <a:solidFill>
                <a:schemeClr val="dk1"/>
              </a:solidFill>
              <a:latin typeface="Poppins Medium"/>
              <a:ea typeface="Poppins Medium"/>
              <a:cs typeface="Poppins Medium"/>
              <a:sym typeface="Poppins Medium"/>
            </a:endParaRPr>
          </a:p>
        </p:txBody>
      </p:sp>
      <p:sp>
        <p:nvSpPr>
          <p:cNvPr id="2165" name="Google Shape;2165;p112"/>
          <p:cNvSpPr txBox="1"/>
          <p:nvPr/>
        </p:nvSpPr>
        <p:spPr>
          <a:xfrm>
            <a:off x="741450" y="4367625"/>
            <a:ext cx="76611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Follow the link in the graph to modify its data and then paste the new one here. </a:t>
            </a:r>
            <a:r>
              <a:rPr b="1" lang="en" sz="1000" u="sng">
                <a:solidFill>
                  <a:schemeClr val="dk1"/>
                </a:solidFill>
                <a:latin typeface="Roboto"/>
                <a:ea typeface="Roboto"/>
                <a:cs typeface="Roboto"/>
                <a:sym typeface="Roboto"/>
                <a:hlinkClick r:id="rId5">
                  <a:extLst>
                    <a:ext uri="{A12FA001-AC4F-418D-AE19-62706E023703}">
                      <ahyp:hlinkClr val="tx"/>
                    </a:ext>
                  </a:extLst>
                </a:hlinkClick>
              </a:rPr>
              <a:t>For more info, click here</a:t>
            </a:r>
            <a:endParaRPr b="1" sz="1000" u="sng">
              <a:solidFill>
                <a:schemeClr val="dk1"/>
              </a:solidFill>
              <a:latin typeface="Roboto"/>
              <a:ea typeface="Roboto"/>
              <a:cs typeface="Roboto"/>
              <a:sym typeface="Roboto"/>
            </a:endParaRPr>
          </a:p>
        </p:txBody>
      </p:sp>
      <p:sp>
        <p:nvSpPr>
          <p:cNvPr id="2166" name="Google Shape;2166;p112"/>
          <p:cNvSpPr/>
          <p:nvPr/>
        </p:nvSpPr>
        <p:spPr>
          <a:xfrm>
            <a:off x="1968643" y="1644985"/>
            <a:ext cx="870300" cy="450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2"/>
                </a:solidFill>
                <a:latin typeface="Poppins Medium"/>
                <a:ea typeface="Poppins Medium"/>
                <a:cs typeface="Poppins Medium"/>
                <a:sym typeface="Poppins Medium"/>
              </a:rPr>
              <a:t>10%</a:t>
            </a:r>
            <a:endParaRPr sz="2500">
              <a:solidFill>
                <a:schemeClr val="dk2"/>
              </a:solidFill>
              <a:latin typeface="Poppins Medium"/>
              <a:ea typeface="Poppins Medium"/>
              <a:cs typeface="Poppins Medium"/>
              <a:sym typeface="Poppins Medium"/>
            </a:endParaRPr>
          </a:p>
        </p:txBody>
      </p:sp>
      <p:sp>
        <p:nvSpPr>
          <p:cNvPr id="2167" name="Google Shape;2167;p112"/>
          <p:cNvSpPr/>
          <p:nvPr/>
        </p:nvSpPr>
        <p:spPr>
          <a:xfrm>
            <a:off x="6328568" y="1644985"/>
            <a:ext cx="870300" cy="450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Poppins Medium"/>
                <a:ea typeface="Poppins Medium"/>
                <a:cs typeface="Poppins Medium"/>
                <a:sym typeface="Poppins Medium"/>
              </a:rPr>
              <a:t>40%</a:t>
            </a:r>
            <a:endParaRPr sz="2500">
              <a:solidFill>
                <a:schemeClr val="dk2"/>
              </a:solidFill>
              <a:latin typeface="Poppins Medium"/>
              <a:ea typeface="Poppins Medium"/>
              <a:cs typeface="Poppins Medium"/>
              <a:sym typeface="Poppins Medium"/>
            </a:endParaRPr>
          </a:p>
        </p:txBody>
      </p:sp>
      <p:sp>
        <p:nvSpPr>
          <p:cNvPr id="2168" name="Google Shape;2168;p112"/>
          <p:cNvSpPr/>
          <p:nvPr/>
        </p:nvSpPr>
        <p:spPr>
          <a:xfrm>
            <a:off x="1968643" y="2869476"/>
            <a:ext cx="870300" cy="450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500">
                <a:solidFill>
                  <a:schemeClr val="dk2"/>
                </a:solidFill>
                <a:latin typeface="Poppins Medium"/>
                <a:ea typeface="Poppins Medium"/>
                <a:cs typeface="Poppins Medium"/>
                <a:sym typeface="Poppins Medium"/>
              </a:rPr>
              <a:t>20%</a:t>
            </a:r>
            <a:endParaRPr sz="2500">
              <a:solidFill>
                <a:schemeClr val="dk2"/>
              </a:solidFill>
              <a:latin typeface="Poppins Medium"/>
              <a:ea typeface="Poppins Medium"/>
              <a:cs typeface="Poppins Medium"/>
              <a:sym typeface="Poppins Medium"/>
            </a:endParaRPr>
          </a:p>
        </p:txBody>
      </p:sp>
      <p:sp>
        <p:nvSpPr>
          <p:cNvPr id="2169" name="Google Shape;2169;p112"/>
          <p:cNvSpPr/>
          <p:nvPr/>
        </p:nvSpPr>
        <p:spPr>
          <a:xfrm>
            <a:off x="6328568" y="2869476"/>
            <a:ext cx="870300" cy="450300"/>
          </a:xfrm>
          <a:prstGeom prst="roundRect">
            <a:avLst>
              <a:gd fmla="val 0" name="adj"/>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Poppins Medium"/>
                <a:ea typeface="Poppins Medium"/>
                <a:cs typeface="Poppins Medium"/>
                <a:sym typeface="Poppins Medium"/>
              </a:rPr>
              <a:t>30%</a:t>
            </a:r>
            <a:endParaRPr sz="2500">
              <a:solidFill>
                <a:schemeClr val="dk2"/>
              </a:solidFill>
              <a:latin typeface="Poppins Medium"/>
              <a:ea typeface="Poppins Medium"/>
              <a:cs typeface="Poppins Medium"/>
              <a:sym typeface="Poppins Medium"/>
            </a:endParaRPr>
          </a:p>
        </p:txBody>
      </p:sp>
      <p:cxnSp>
        <p:nvCxnSpPr>
          <p:cNvPr id="2170" name="Google Shape;2170;p112"/>
          <p:cNvCxnSpPr/>
          <p:nvPr/>
        </p:nvCxnSpPr>
        <p:spPr>
          <a:xfrm flipH="1">
            <a:off x="5694068" y="1870135"/>
            <a:ext cx="634500" cy="520800"/>
          </a:xfrm>
          <a:prstGeom prst="bentConnector3">
            <a:avLst>
              <a:gd fmla="val 50000" name="adj1"/>
            </a:avLst>
          </a:prstGeom>
          <a:noFill/>
          <a:ln cap="flat" cmpd="sng" w="9525">
            <a:solidFill>
              <a:schemeClr val="dk1"/>
            </a:solidFill>
            <a:prstDash val="solid"/>
            <a:round/>
            <a:headEnd len="med" w="med" type="none"/>
            <a:tailEnd len="med" w="med" type="oval"/>
          </a:ln>
        </p:spPr>
      </p:cxnSp>
      <p:cxnSp>
        <p:nvCxnSpPr>
          <p:cNvPr id="2171" name="Google Shape;2171;p112"/>
          <p:cNvCxnSpPr>
            <a:stCxn id="2169" idx="1"/>
          </p:cNvCxnSpPr>
          <p:nvPr/>
        </p:nvCxnSpPr>
        <p:spPr>
          <a:xfrm flipH="1">
            <a:off x="4836968" y="3094626"/>
            <a:ext cx="1491600" cy="905100"/>
          </a:xfrm>
          <a:prstGeom prst="bentConnector3">
            <a:avLst>
              <a:gd fmla="val 18914" name="adj1"/>
            </a:avLst>
          </a:prstGeom>
          <a:noFill/>
          <a:ln cap="flat" cmpd="sng" w="9525">
            <a:solidFill>
              <a:schemeClr val="dk1"/>
            </a:solidFill>
            <a:prstDash val="solid"/>
            <a:round/>
            <a:headEnd len="med" w="med" type="none"/>
            <a:tailEnd len="med" w="med" type="oval"/>
          </a:ln>
        </p:spPr>
      </p:cxnSp>
      <p:cxnSp>
        <p:nvCxnSpPr>
          <p:cNvPr id="2172" name="Google Shape;2172;p112"/>
          <p:cNvCxnSpPr/>
          <p:nvPr/>
        </p:nvCxnSpPr>
        <p:spPr>
          <a:xfrm flipH="1" rot="10800000">
            <a:off x="2838943" y="2625726"/>
            <a:ext cx="600600" cy="468900"/>
          </a:xfrm>
          <a:prstGeom prst="bentConnector3">
            <a:avLst>
              <a:gd fmla="val 50000" name="adj1"/>
            </a:avLst>
          </a:prstGeom>
          <a:noFill/>
          <a:ln cap="flat" cmpd="sng" w="9525">
            <a:solidFill>
              <a:schemeClr val="dk1"/>
            </a:solidFill>
            <a:prstDash val="solid"/>
            <a:round/>
            <a:headEnd len="med" w="med" type="none"/>
            <a:tailEnd len="med" w="med" type="oval"/>
          </a:ln>
        </p:spPr>
      </p:cxnSp>
      <p:cxnSp>
        <p:nvCxnSpPr>
          <p:cNvPr id="2173" name="Google Shape;2173;p112"/>
          <p:cNvCxnSpPr>
            <a:stCxn id="2166" idx="3"/>
          </p:cNvCxnSpPr>
          <p:nvPr/>
        </p:nvCxnSpPr>
        <p:spPr>
          <a:xfrm flipH="1" rot="10800000">
            <a:off x="2838943" y="1709935"/>
            <a:ext cx="1340400" cy="160200"/>
          </a:xfrm>
          <a:prstGeom prst="bentConnector3">
            <a:avLst>
              <a:gd fmla="val 50000" name="adj1"/>
            </a:avLst>
          </a:prstGeom>
          <a:noFill/>
          <a:ln cap="flat" cmpd="sng" w="9525">
            <a:solidFill>
              <a:schemeClr val="dk1"/>
            </a:solidFill>
            <a:prstDash val="solid"/>
            <a:round/>
            <a:headEnd len="med" w="med" type="none"/>
            <a:tailEnd len="med" w="med" type="oval"/>
          </a:ln>
        </p:spPr>
      </p:cxn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7" name="Shape 2177"/>
        <p:cNvGrpSpPr/>
        <p:nvPr/>
      </p:nvGrpSpPr>
      <p:grpSpPr>
        <a:xfrm>
          <a:off x="0" y="0"/>
          <a:ext cx="0" cy="0"/>
          <a:chOff x="0" y="0"/>
          <a:chExt cx="0" cy="0"/>
        </a:xfrm>
      </p:grpSpPr>
      <p:sp>
        <p:nvSpPr>
          <p:cNvPr id="2178" name="Google Shape;2178;p11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tables to represent data</a:t>
            </a:r>
            <a:endParaRPr/>
          </a:p>
        </p:txBody>
      </p:sp>
      <p:graphicFrame>
        <p:nvGraphicFramePr>
          <p:cNvPr id="2179" name="Google Shape;2179;p113"/>
          <p:cNvGraphicFramePr/>
          <p:nvPr/>
        </p:nvGraphicFramePr>
        <p:xfrm>
          <a:off x="872075" y="1563350"/>
          <a:ext cx="3000000" cy="3000000"/>
        </p:xfrm>
        <a:graphic>
          <a:graphicData uri="http://schemas.openxmlformats.org/drawingml/2006/table">
            <a:tbl>
              <a:tblPr>
                <a:noFill/>
                <a:tableStyleId>{5073FF5D-B907-49CB-886D-4545AB49B2DF}</a:tableStyleId>
              </a:tblPr>
              <a:tblGrid>
                <a:gridCol w="1417600"/>
                <a:gridCol w="1542325"/>
                <a:gridCol w="1479975"/>
                <a:gridCol w="1479975"/>
                <a:gridCol w="1479975"/>
              </a:tblGrid>
              <a:tr h="572200">
                <a:tc>
                  <a:txBody>
                    <a:bodyPr/>
                    <a:lstStyle/>
                    <a:p>
                      <a:pPr indent="0" lvl="0" marL="0" rtl="0" algn="l">
                        <a:spcBef>
                          <a:spcPts val="0"/>
                        </a:spcBef>
                        <a:spcAft>
                          <a:spcPts val="0"/>
                        </a:spcAft>
                        <a:buNone/>
                      </a:pPr>
                      <a:r>
                        <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Week 1</a:t>
                      </a:r>
                      <a:endParaRPr sz="2000">
                        <a:solidFill>
                          <a:schemeClr val="dk1"/>
                        </a:solidFill>
                        <a:latin typeface="Poppins Medium"/>
                        <a:ea typeface="Poppins Medium"/>
                        <a:cs typeface="Poppins Medium"/>
                        <a:sym typeface="Poppins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Week 2</a:t>
                      </a:r>
                      <a:endParaRPr sz="2000">
                        <a:solidFill>
                          <a:schemeClr val="dk1"/>
                        </a:solidFill>
                        <a:latin typeface="Poppins Medium"/>
                        <a:ea typeface="Poppins Medium"/>
                        <a:cs typeface="Poppins Medium"/>
                        <a:sym typeface="Poppins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Week 3</a:t>
                      </a:r>
                      <a:endParaRPr sz="2000">
                        <a:solidFill>
                          <a:schemeClr val="dk1"/>
                        </a:solidFill>
                        <a:latin typeface="Poppins Medium"/>
                        <a:ea typeface="Poppins Medium"/>
                        <a:cs typeface="Poppins Medium"/>
                        <a:sym typeface="Poppins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Week 4</a:t>
                      </a:r>
                      <a:endParaRPr sz="2000">
                        <a:solidFill>
                          <a:schemeClr val="dk1"/>
                        </a:solidFill>
                        <a:latin typeface="Poppins Medium"/>
                        <a:ea typeface="Poppins Medium"/>
                        <a:cs typeface="Poppins Medium"/>
                        <a:sym typeface="Poppins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56100">
                <a:tc>
                  <a:txBody>
                    <a:bodyPr/>
                    <a:lstStyle/>
                    <a:p>
                      <a:pPr indent="0" lvl="0" marL="0" rtl="0" algn="ctr">
                        <a:spcBef>
                          <a:spcPts val="0"/>
                        </a:spcBef>
                        <a:spcAft>
                          <a:spcPts val="0"/>
                        </a:spcAft>
                        <a:buNone/>
                      </a:pPr>
                      <a:r>
                        <a:rPr b="1" lang="en">
                          <a:solidFill>
                            <a:schemeClr val="dk1"/>
                          </a:solidFill>
                          <a:latin typeface="Roboto"/>
                          <a:ea typeface="Roboto"/>
                          <a:cs typeface="Roboto"/>
                          <a:sym typeface="Roboto"/>
                        </a:rPr>
                        <a:t>Activity 1</a:t>
                      </a:r>
                      <a:endParaRPr b="1">
                        <a:solidFill>
                          <a:schemeClr val="dk1"/>
                        </a:solidFill>
                        <a:latin typeface="Roboto"/>
                        <a:ea typeface="Roboto"/>
                        <a:cs typeface="Roboto"/>
                        <a:sym typeface="Robot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r>
              <a:tr h="556100">
                <a:tc>
                  <a:txBody>
                    <a:bodyPr/>
                    <a:lstStyle/>
                    <a:p>
                      <a:pPr indent="0" lvl="0" marL="0" rtl="0" algn="ctr">
                        <a:spcBef>
                          <a:spcPts val="0"/>
                        </a:spcBef>
                        <a:spcAft>
                          <a:spcPts val="0"/>
                        </a:spcAft>
                        <a:buNone/>
                      </a:pPr>
                      <a:r>
                        <a:rPr b="1" lang="en">
                          <a:solidFill>
                            <a:schemeClr val="dk1"/>
                          </a:solidFill>
                          <a:latin typeface="Roboto"/>
                          <a:ea typeface="Roboto"/>
                          <a:cs typeface="Roboto"/>
                          <a:sym typeface="Roboto"/>
                        </a:rPr>
                        <a:t>Activity 2</a:t>
                      </a:r>
                      <a:endParaRPr b="1">
                        <a:solidFill>
                          <a:schemeClr val="dk1"/>
                        </a:solidFill>
                        <a:latin typeface="Roboto"/>
                        <a:ea typeface="Roboto"/>
                        <a:cs typeface="Roboto"/>
                        <a:sym typeface="Robot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r>
              <a:tr h="556100">
                <a:tc>
                  <a:txBody>
                    <a:bodyPr/>
                    <a:lstStyle/>
                    <a:p>
                      <a:pPr indent="0" lvl="0" marL="0" rtl="0" algn="ctr">
                        <a:spcBef>
                          <a:spcPts val="0"/>
                        </a:spcBef>
                        <a:spcAft>
                          <a:spcPts val="0"/>
                        </a:spcAft>
                        <a:buNone/>
                      </a:pPr>
                      <a:r>
                        <a:rPr b="1" lang="en">
                          <a:solidFill>
                            <a:schemeClr val="dk1"/>
                          </a:solidFill>
                          <a:latin typeface="Roboto"/>
                          <a:ea typeface="Roboto"/>
                          <a:cs typeface="Roboto"/>
                          <a:sym typeface="Roboto"/>
                        </a:rPr>
                        <a:t>Activity 3</a:t>
                      </a:r>
                      <a:endParaRPr b="1">
                        <a:solidFill>
                          <a:schemeClr val="dk1"/>
                        </a:solidFill>
                        <a:latin typeface="Roboto"/>
                        <a:ea typeface="Roboto"/>
                        <a:cs typeface="Roboto"/>
                        <a:sym typeface="Roboto"/>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dk2"/>
                    </a:solidFill>
                  </a:tcPr>
                </a:tc>
              </a:tr>
            </a:tbl>
          </a:graphicData>
        </a:graphic>
      </p:graphicFrame>
      <p:sp>
        <p:nvSpPr>
          <p:cNvPr id="2180" name="Google Shape;2180;p113"/>
          <p:cNvSpPr txBox="1"/>
          <p:nvPr/>
        </p:nvSpPr>
        <p:spPr>
          <a:xfrm>
            <a:off x="2533275" y="4053150"/>
            <a:ext cx="895500" cy="31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Mars</a:t>
            </a:r>
            <a:endParaRPr>
              <a:solidFill>
                <a:schemeClr val="dk1"/>
              </a:solidFill>
              <a:latin typeface="Roboto"/>
              <a:ea typeface="Roboto"/>
              <a:cs typeface="Roboto"/>
              <a:sym typeface="Roboto"/>
            </a:endParaRPr>
          </a:p>
        </p:txBody>
      </p:sp>
      <p:sp>
        <p:nvSpPr>
          <p:cNvPr id="2181" name="Google Shape;2181;p113"/>
          <p:cNvSpPr/>
          <p:nvPr/>
        </p:nvSpPr>
        <p:spPr>
          <a:xfrm>
            <a:off x="2289675" y="4107600"/>
            <a:ext cx="167400" cy="204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13"/>
          <p:cNvSpPr txBox="1"/>
          <p:nvPr/>
        </p:nvSpPr>
        <p:spPr>
          <a:xfrm>
            <a:off x="4075600" y="4053150"/>
            <a:ext cx="895500" cy="31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Venus</a:t>
            </a:r>
            <a:endParaRPr>
              <a:solidFill>
                <a:schemeClr val="dk1"/>
              </a:solidFill>
              <a:latin typeface="Roboto"/>
              <a:ea typeface="Roboto"/>
              <a:cs typeface="Roboto"/>
              <a:sym typeface="Roboto"/>
            </a:endParaRPr>
          </a:p>
        </p:txBody>
      </p:sp>
      <p:sp>
        <p:nvSpPr>
          <p:cNvPr id="2183" name="Google Shape;2183;p113"/>
          <p:cNvSpPr/>
          <p:nvPr/>
        </p:nvSpPr>
        <p:spPr>
          <a:xfrm>
            <a:off x="3832000" y="4107600"/>
            <a:ext cx="167400" cy="204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13"/>
          <p:cNvSpPr txBox="1"/>
          <p:nvPr/>
        </p:nvSpPr>
        <p:spPr>
          <a:xfrm>
            <a:off x="5555575" y="4053150"/>
            <a:ext cx="895500" cy="31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Jupiter</a:t>
            </a:r>
            <a:endParaRPr>
              <a:solidFill>
                <a:schemeClr val="dk1"/>
              </a:solidFill>
              <a:latin typeface="Roboto"/>
              <a:ea typeface="Roboto"/>
              <a:cs typeface="Roboto"/>
              <a:sym typeface="Roboto"/>
            </a:endParaRPr>
          </a:p>
        </p:txBody>
      </p:sp>
      <p:sp>
        <p:nvSpPr>
          <p:cNvPr id="2185" name="Google Shape;2185;p113"/>
          <p:cNvSpPr/>
          <p:nvPr/>
        </p:nvSpPr>
        <p:spPr>
          <a:xfrm>
            <a:off x="5311975" y="4107600"/>
            <a:ext cx="167400" cy="204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13"/>
          <p:cNvSpPr txBox="1"/>
          <p:nvPr/>
        </p:nvSpPr>
        <p:spPr>
          <a:xfrm>
            <a:off x="7035550" y="4053150"/>
            <a:ext cx="895500" cy="31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Roboto"/>
                <a:ea typeface="Roboto"/>
                <a:cs typeface="Roboto"/>
                <a:sym typeface="Roboto"/>
              </a:rPr>
              <a:t>Saturn</a:t>
            </a:r>
            <a:endParaRPr>
              <a:solidFill>
                <a:schemeClr val="dk1"/>
              </a:solidFill>
              <a:latin typeface="Roboto"/>
              <a:ea typeface="Roboto"/>
              <a:cs typeface="Roboto"/>
              <a:sym typeface="Roboto"/>
            </a:endParaRPr>
          </a:p>
        </p:txBody>
      </p:sp>
      <p:sp>
        <p:nvSpPr>
          <p:cNvPr id="2187" name="Google Shape;2187;p113"/>
          <p:cNvSpPr/>
          <p:nvPr/>
        </p:nvSpPr>
        <p:spPr>
          <a:xfrm>
            <a:off x="6791950" y="4107600"/>
            <a:ext cx="167400" cy="2043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1" name="Shape 2191"/>
        <p:cNvGrpSpPr/>
        <p:nvPr/>
      </p:nvGrpSpPr>
      <p:grpSpPr>
        <a:xfrm>
          <a:off x="0" y="0"/>
          <a:ext cx="0" cy="0"/>
          <a:chOff x="0" y="0"/>
          <a:chExt cx="0" cy="0"/>
        </a:xfrm>
      </p:grpSpPr>
      <p:pic>
        <p:nvPicPr>
          <p:cNvPr id="2192" name="Google Shape;2192;p114" title="Chart">
            <a:hlinkClick r:id="rId3"/>
          </p:cNvPr>
          <p:cNvPicPr preferRelativeResize="0"/>
          <p:nvPr/>
        </p:nvPicPr>
        <p:blipFill>
          <a:blip r:embed="rId4">
            <a:alphaModFix/>
          </a:blip>
          <a:stretch>
            <a:fillRect/>
          </a:stretch>
        </p:blipFill>
        <p:spPr>
          <a:xfrm>
            <a:off x="872100" y="1368700"/>
            <a:ext cx="4507476" cy="2816200"/>
          </a:xfrm>
          <a:prstGeom prst="rect">
            <a:avLst/>
          </a:prstGeom>
          <a:noFill/>
          <a:ln>
            <a:noFill/>
          </a:ln>
        </p:spPr>
      </p:pic>
      <p:sp>
        <p:nvSpPr>
          <p:cNvPr id="2193" name="Google Shape;2193;p11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his is a graph</a:t>
            </a:r>
            <a:endParaRPr>
              <a:solidFill>
                <a:schemeClr val="accent5"/>
              </a:solidFill>
            </a:endParaRPr>
          </a:p>
        </p:txBody>
      </p:sp>
      <p:sp>
        <p:nvSpPr>
          <p:cNvPr id="2194" name="Google Shape;2194;p114"/>
          <p:cNvSpPr txBox="1"/>
          <p:nvPr/>
        </p:nvSpPr>
        <p:spPr>
          <a:xfrm>
            <a:off x="5774350" y="2056226"/>
            <a:ext cx="19251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Roboto"/>
                <a:ea typeface="Roboto"/>
                <a:cs typeface="Roboto"/>
                <a:sym typeface="Roboto"/>
              </a:rPr>
              <a:t>Venus has extremely high temperatures</a:t>
            </a:r>
            <a:endParaRPr>
              <a:solidFill>
                <a:schemeClr val="dk1"/>
              </a:solidFill>
              <a:latin typeface="Roboto"/>
              <a:ea typeface="Roboto"/>
              <a:cs typeface="Roboto"/>
              <a:sym typeface="Roboto"/>
            </a:endParaRPr>
          </a:p>
        </p:txBody>
      </p:sp>
      <p:sp>
        <p:nvSpPr>
          <p:cNvPr id="2195" name="Google Shape;2195;p114"/>
          <p:cNvSpPr txBox="1"/>
          <p:nvPr/>
        </p:nvSpPr>
        <p:spPr>
          <a:xfrm>
            <a:off x="5774350" y="3208335"/>
            <a:ext cx="19251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Roboto"/>
                <a:ea typeface="Roboto"/>
                <a:cs typeface="Roboto"/>
                <a:sym typeface="Roboto"/>
              </a:rPr>
              <a:t>Saturn is a gas giant and has several rings</a:t>
            </a:r>
            <a:endParaRPr>
              <a:solidFill>
                <a:schemeClr val="dk1"/>
              </a:solidFill>
              <a:latin typeface="Roboto"/>
              <a:ea typeface="Roboto"/>
              <a:cs typeface="Roboto"/>
              <a:sym typeface="Roboto"/>
            </a:endParaRPr>
          </a:p>
        </p:txBody>
      </p:sp>
      <p:sp>
        <p:nvSpPr>
          <p:cNvPr id="2196" name="Google Shape;2196;p114"/>
          <p:cNvSpPr txBox="1"/>
          <p:nvPr/>
        </p:nvSpPr>
        <p:spPr>
          <a:xfrm>
            <a:off x="6151600" y="1702101"/>
            <a:ext cx="1548000" cy="47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Venus</a:t>
            </a:r>
            <a:endParaRPr sz="2000">
              <a:solidFill>
                <a:schemeClr val="dk1"/>
              </a:solidFill>
              <a:latin typeface="Poppins Medium"/>
              <a:ea typeface="Poppins Medium"/>
              <a:cs typeface="Poppins Medium"/>
              <a:sym typeface="Poppins Medium"/>
            </a:endParaRPr>
          </a:p>
        </p:txBody>
      </p:sp>
      <p:sp>
        <p:nvSpPr>
          <p:cNvPr id="2197" name="Google Shape;2197;p114"/>
          <p:cNvSpPr txBox="1"/>
          <p:nvPr/>
        </p:nvSpPr>
        <p:spPr>
          <a:xfrm>
            <a:off x="6151600" y="2854076"/>
            <a:ext cx="1548000" cy="47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Saturn</a:t>
            </a:r>
            <a:endParaRPr sz="2000">
              <a:solidFill>
                <a:schemeClr val="dk1"/>
              </a:solidFill>
              <a:latin typeface="Poppins Medium"/>
              <a:ea typeface="Poppins Medium"/>
              <a:cs typeface="Poppins Medium"/>
              <a:sym typeface="Poppins Medium"/>
            </a:endParaRPr>
          </a:p>
        </p:txBody>
      </p:sp>
      <p:sp>
        <p:nvSpPr>
          <p:cNvPr id="2198" name="Google Shape;2198;p114"/>
          <p:cNvSpPr/>
          <p:nvPr/>
        </p:nvSpPr>
        <p:spPr>
          <a:xfrm>
            <a:off x="5864300" y="1851925"/>
            <a:ext cx="167400" cy="204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14"/>
          <p:cNvSpPr/>
          <p:nvPr/>
        </p:nvSpPr>
        <p:spPr>
          <a:xfrm>
            <a:off x="5864300" y="3003400"/>
            <a:ext cx="167400" cy="204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14"/>
          <p:cNvSpPr txBox="1"/>
          <p:nvPr/>
        </p:nvSpPr>
        <p:spPr>
          <a:xfrm>
            <a:off x="741450" y="4367625"/>
            <a:ext cx="76611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oboto"/>
                <a:ea typeface="Roboto"/>
                <a:cs typeface="Roboto"/>
                <a:sym typeface="Roboto"/>
              </a:rPr>
              <a:t>Follow the link in the graph to modify its data and then paste the new one here. </a:t>
            </a:r>
            <a:r>
              <a:rPr b="1" lang="en" sz="1000" u="sng">
                <a:solidFill>
                  <a:schemeClr val="dk1"/>
                </a:solidFill>
                <a:latin typeface="Roboto"/>
                <a:ea typeface="Roboto"/>
                <a:cs typeface="Roboto"/>
                <a:sym typeface="Roboto"/>
                <a:hlinkClick r:id="rId5">
                  <a:extLst>
                    <a:ext uri="{A12FA001-AC4F-418D-AE19-62706E023703}">
                      <ahyp:hlinkClr val="tx"/>
                    </a:ext>
                  </a:extLst>
                </a:hlinkClick>
              </a:rPr>
              <a:t>For more info, click here</a:t>
            </a:r>
            <a:endParaRPr b="1" sz="1000" u="sng">
              <a:solidFill>
                <a:schemeClr val="dk1"/>
              </a:solidFill>
              <a:latin typeface="Roboto"/>
              <a:ea typeface="Roboto"/>
              <a:cs typeface="Roboto"/>
              <a:sym typeface="Roboto"/>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4" name="Shape 1354"/>
        <p:cNvGrpSpPr/>
        <p:nvPr/>
      </p:nvGrpSpPr>
      <p:grpSpPr>
        <a:xfrm>
          <a:off x="0" y="0"/>
          <a:ext cx="0" cy="0"/>
          <a:chOff x="0" y="0"/>
          <a:chExt cx="0" cy="0"/>
        </a:xfrm>
      </p:grpSpPr>
      <p:sp>
        <p:nvSpPr>
          <p:cNvPr id="1355" name="Google Shape;1355;p5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Iterative Prompting and Refinement</a:t>
            </a:r>
            <a:endParaRPr/>
          </a:p>
        </p:txBody>
      </p:sp>
      <p:sp>
        <p:nvSpPr>
          <p:cNvPr id="1356" name="Google Shape;1356;p52"/>
          <p:cNvSpPr txBox="1"/>
          <p:nvPr>
            <p:ph idx="1" type="subTitle"/>
          </p:nvPr>
        </p:nvSpPr>
        <p:spPr>
          <a:xfrm>
            <a:off x="1140900" y="1615871"/>
            <a:ext cx="3256800" cy="176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Initial Broad Query: </a:t>
            </a:r>
            <a:endParaRPr sz="1250"/>
          </a:p>
          <a:p>
            <a:pPr indent="-307975" lvl="0" marL="457200" rtl="0" algn="l">
              <a:spcBef>
                <a:spcPts val="0"/>
              </a:spcBef>
              <a:spcAft>
                <a:spcPts val="0"/>
              </a:spcAft>
              <a:buSzPts val="1250"/>
              <a:buChar char="●"/>
            </a:pPr>
            <a:r>
              <a:rPr lang="en" sz="1250"/>
              <a:t>Leverage its vast knowledge</a:t>
            </a:r>
            <a:endParaRPr sz="1250"/>
          </a:p>
          <a:p>
            <a:pPr indent="-307975" lvl="0" marL="457200" rtl="0" algn="l">
              <a:spcBef>
                <a:spcPts val="0"/>
              </a:spcBef>
              <a:spcAft>
                <a:spcPts val="0"/>
              </a:spcAft>
              <a:buSzPts val="1250"/>
              <a:buChar char="●"/>
            </a:pPr>
            <a:r>
              <a:rPr lang="en" sz="1250"/>
              <a:t>E.g. Approximation Algorithms - Max-Cut (Section 4.1), reaching across domains</a:t>
            </a:r>
            <a:endParaRPr sz="1250"/>
          </a:p>
          <a:p>
            <a:pPr indent="-307975" lvl="0" marL="457200" rtl="0" algn="l">
              <a:spcBef>
                <a:spcPts val="0"/>
              </a:spcBef>
              <a:spcAft>
                <a:spcPts val="0"/>
              </a:spcAft>
              <a:buSzPts val="1250"/>
              <a:buChar char="●"/>
            </a:pPr>
            <a:r>
              <a:rPr lang="en" sz="1250"/>
              <a:t>Pulled in some unexpected math to get a better bound</a:t>
            </a:r>
            <a:endParaRPr sz="1250"/>
          </a:p>
          <a:p>
            <a:pPr indent="0" lvl="0" marL="0" rtl="0" algn="l">
              <a:spcBef>
                <a:spcPts val="0"/>
              </a:spcBef>
              <a:spcAft>
                <a:spcPts val="0"/>
              </a:spcAft>
              <a:buNone/>
            </a:pPr>
            <a:r>
              <a:t/>
            </a:r>
            <a:endParaRPr/>
          </a:p>
        </p:txBody>
      </p:sp>
      <p:sp>
        <p:nvSpPr>
          <p:cNvPr id="1357" name="Google Shape;1357;p52"/>
          <p:cNvSpPr txBox="1"/>
          <p:nvPr>
            <p:ph idx="2" type="subTitle"/>
          </p:nvPr>
        </p:nvSpPr>
        <p:spPr>
          <a:xfrm>
            <a:off x="4724148" y="1615876"/>
            <a:ext cx="3256800" cy="195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Scaffolding and Specific Sub-tasks:</a:t>
            </a:r>
            <a:endParaRPr b="1"/>
          </a:p>
          <a:p>
            <a:pPr indent="-304800" lvl="0" marL="457200" rtl="0" algn="l">
              <a:spcBef>
                <a:spcPts val="0"/>
              </a:spcBef>
              <a:spcAft>
                <a:spcPts val="0"/>
              </a:spcAft>
              <a:buSzPts val="1200"/>
              <a:buChar char="●"/>
            </a:pPr>
            <a:r>
              <a:rPr lang="en" sz="1200"/>
              <a:t>Break down the main problem into smaller, verifiable steps</a:t>
            </a:r>
            <a:endParaRPr sz="1200"/>
          </a:p>
          <a:p>
            <a:pPr indent="-304800" lvl="0" marL="457200" rtl="0" algn="l">
              <a:spcBef>
                <a:spcPts val="0"/>
              </a:spcBef>
              <a:spcAft>
                <a:spcPts val="0"/>
              </a:spcAft>
              <a:buSzPts val="1200"/>
              <a:buChar char="●"/>
            </a:pPr>
            <a:r>
              <a:rPr lang="en" sz="1200"/>
              <a:t>E.g. Query Complexity - Local Search on General Graphs (Section 7.2) </a:t>
            </a:r>
            <a:endParaRPr sz="1200"/>
          </a:p>
          <a:p>
            <a:pPr indent="-304800" lvl="0" marL="457200" rtl="0" algn="l">
              <a:spcBef>
                <a:spcPts val="0"/>
              </a:spcBef>
              <a:spcAft>
                <a:spcPts val="0"/>
              </a:spcAft>
              <a:buSzPts val="1200"/>
              <a:buChar char="●"/>
            </a:pPr>
            <a:r>
              <a:rPr lang="en" sz="1200"/>
              <a:t>Easier examples (trees) → general findings (all graphs)</a:t>
            </a:r>
            <a:endParaRPr sz="1200"/>
          </a:p>
        </p:txBody>
      </p:sp>
      <p:grpSp>
        <p:nvGrpSpPr>
          <p:cNvPr id="1358" name="Google Shape;1358;p52"/>
          <p:cNvGrpSpPr/>
          <p:nvPr/>
        </p:nvGrpSpPr>
        <p:grpSpPr>
          <a:xfrm>
            <a:off x="1611148" y="3352998"/>
            <a:ext cx="2195178" cy="1508950"/>
            <a:chOff x="1400647" y="3297766"/>
            <a:chExt cx="2325154" cy="1598464"/>
          </a:xfrm>
        </p:grpSpPr>
        <p:sp>
          <p:nvSpPr>
            <p:cNvPr id="1359" name="Google Shape;1359;p52"/>
            <p:cNvSpPr txBox="1"/>
            <p:nvPr/>
          </p:nvSpPr>
          <p:spPr>
            <a:xfrm>
              <a:off x="1400647" y="3623359"/>
              <a:ext cx="751200" cy="923400"/>
            </a:xfrm>
            <a:prstGeom prst="rect">
              <a:avLst/>
            </a:prstGeom>
            <a:noFill/>
            <a:ln>
              <a:noFill/>
            </a:ln>
          </p:spPr>
          <p:txBody>
            <a:bodyPr anchorCtr="0" anchor="t" bIns="86300" lIns="86300" spcFirstLastPara="1" rIns="86300" wrap="square" tIns="86300">
              <a:spAutoFit/>
            </a:bodyPr>
            <a:lstStyle/>
            <a:p>
              <a:pPr indent="0" lvl="0" marL="0" rtl="0" algn="l">
                <a:spcBef>
                  <a:spcPts val="0"/>
                </a:spcBef>
                <a:spcAft>
                  <a:spcPts val="0"/>
                </a:spcAft>
                <a:buNone/>
              </a:pPr>
              <a:r>
                <a:rPr lang="en" sz="4531"/>
                <a:t>🤖</a:t>
              </a:r>
              <a:endParaRPr sz="4531"/>
            </a:p>
          </p:txBody>
        </p:sp>
        <p:sp>
          <p:nvSpPr>
            <p:cNvPr id="1360" name="Google Shape;1360;p52"/>
            <p:cNvSpPr/>
            <p:nvPr/>
          </p:nvSpPr>
          <p:spPr>
            <a:xfrm>
              <a:off x="2053799" y="4305557"/>
              <a:ext cx="25228" cy="24262"/>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86300" lIns="86300" spcFirstLastPara="1" rIns="86300" wrap="square" tIns="86300">
              <a:noAutofit/>
            </a:bodyPr>
            <a:lstStyle/>
            <a:p>
              <a:pPr indent="0" lvl="0" marL="0" rtl="0" algn="l">
                <a:spcBef>
                  <a:spcPts val="0"/>
                </a:spcBef>
                <a:spcAft>
                  <a:spcPts val="0"/>
                </a:spcAft>
                <a:buNone/>
              </a:pPr>
              <a:r>
                <a:t/>
              </a:r>
              <a:endParaRPr/>
            </a:p>
          </p:txBody>
        </p:sp>
        <p:grpSp>
          <p:nvGrpSpPr>
            <p:cNvPr id="1361" name="Google Shape;1361;p52"/>
            <p:cNvGrpSpPr/>
            <p:nvPr/>
          </p:nvGrpSpPr>
          <p:grpSpPr>
            <a:xfrm>
              <a:off x="2100319" y="3400188"/>
              <a:ext cx="1236130" cy="1417707"/>
              <a:chOff x="2785907" y="4182544"/>
              <a:chExt cx="563774" cy="646587"/>
            </a:xfrm>
          </p:grpSpPr>
          <p:sp>
            <p:nvSpPr>
              <p:cNvPr id="1362" name="Google Shape;1362;p52"/>
              <p:cNvSpPr/>
              <p:nvPr/>
            </p:nvSpPr>
            <p:spPr>
              <a:xfrm>
                <a:off x="2797709" y="4613289"/>
                <a:ext cx="130751" cy="168149"/>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3" name="Google Shape;1363;p52"/>
              <p:cNvSpPr/>
              <p:nvPr/>
            </p:nvSpPr>
            <p:spPr>
              <a:xfrm>
                <a:off x="3096872" y="4781433"/>
                <a:ext cx="165776" cy="5"/>
              </a:xfrm>
              <a:custGeom>
                <a:rect b="b" l="l" r="r" t="t"/>
                <a:pathLst>
                  <a:path extrusionOk="0" fill="none" h="1" w="36535">
                    <a:moveTo>
                      <a:pt x="1" y="0"/>
                    </a:moveTo>
                    <a:lnTo>
                      <a:pt x="36535" y="0"/>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4" name="Google Shape;1364;p52"/>
              <p:cNvSpPr/>
              <p:nvPr/>
            </p:nvSpPr>
            <p:spPr>
              <a:xfrm>
                <a:off x="2928456" y="4731867"/>
                <a:ext cx="168421" cy="97264"/>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19700">
                <a:solidFill>
                  <a:srgbClr val="CFD9E0"/>
                </a:solidFill>
                <a:prstDash val="solid"/>
                <a:miter lim="3647"/>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5" name="Google Shape;1365;p52"/>
              <p:cNvSpPr/>
              <p:nvPr/>
            </p:nvSpPr>
            <p:spPr>
              <a:xfrm>
                <a:off x="2845080" y="4510080"/>
                <a:ext cx="79855" cy="5"/>
              </a:xfrm>
              <a:custGeom>
                <a:rect b="b" l="l" r="r" t="t"/>
                <a:pathLst>
                  <a:path extrusionOk="0" fill="none" h="1" w="17599">
                    <a:moveTo>
                      <a:pt x="1" y="0"/>
                    </a:moveTo>
                    <a:lnTo>
                      <a:pt x="17598" y="0"/>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6" name="Google Shape;1366;p52"/>
              <p:cNvSpPr/>
              <p:nvPr/>
            </p:nvSpPr>
            <p:spPr>
              <a:xfrm>
                <a:off x="3177848" y="4407279"/>
                <a:ext cx="148479" cy="5"/>
              </a:xfrm>
              <a:custGeom>
                <a:rect b="b" l="l" r="r" t="t"/>
                <a:pathLst>
                  <a:path extrusionOk="0" fill="none" h="1" w="32723">
                    <a:moveTo>
                      <a:pt x="1" y="1"/>
                    </a:moveTo>
                    <a:lnTo>
                      <a:pt x="32723" y="1"/>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7" name="Google Shape;1367;p52"/>
              <p:cNvSpPr/>
              <p:nvPr/>
            </p:nvSpPr>
            <p:spPr>
              <a:xfrm>
                <a:off x="2924930" y="4407297"/>
                <a:ext cx="84501" cy="205566"/>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8" name="Google Shape;1368;p52"/>
              <p:cNvSpPr/>
              <p:nvPr/>
            </p:nvSpPr>
            <p:spPr>
              <a:xfrm>
                <a:off x="3177848" y="4612858"/>
                <a:ext cx="148479" cy="5"/>
              </a:xfrm>
              <a:custGeom>
                <a:rect b="b" l="l" r="r" t="t"/>
                <a:pathLst>
                  <a:path extrusionOk="0" fill="none" h="1" w="32723">
                    <a:moveTo>
                      <a:pt x="32723" y="1"/>
                    </a:moveTo>
                    <a:lnTo>
                      <a:pt x="1" y="1"/>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69" name="Google Shape;1369;p52"/>
              <p:cNvSpPr/>
              <p:nvPr/>
            </p:nvSpPr>
            <p:spPr>
              <a:xfrm>
                <a:off x="3008964" y="4367281"/>
                <a:ext cx="168407" cy="97260"/>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19700">
                <a:solidFill>
                  <a:srgbClr val="CFD9E0"/>
                </a:solidFill>
                <a:prstDash val="solid"/>
                <a:miter lim="3647"/>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0" name="Google Shape;1370;p52"/>
              <p:cNvSpPr/>
              <p:nvPr/>
            </p:nvSpPr>
            <p:spPr>
              <a:xfrm>
                <a:off x="3009427" y="4556050"/>
                <a:ext cx="168426" cy="97246"/>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19700">
                <a:solidFill>
                  <a:srgbClr val="CFD9E0"/>
                </a:solidFill>
                <a:prstDash val="solid"/>
                <a:miter lim="3647"/>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1" name="Google Shape;1371;p52"/>
              <p:cNvSpPr/>
              <p:nvPr/>
            </p:nvSpPr>
            <p:spPr>
              <a:xfrm>
                <a:off x="2803072" y="4230237"/>
                <a:ext cx="132539" cy="176171"/>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2" name="Google Shape;1372;p52"/>
              <p:cNvSpPr/>
              <p:nvPr/>
            </p:nvSpPr>
            <p:spPr>
              <a:xfrm>
                <a:off x="3104023" y="4230237"/>
                <a:ext cx="158625" cy="5"/>
              </a:xfrm>
              <a:custGeom>
                <a:rect b="b" l="l" r="r" t="t"/>
                <a:pathLst>
                  <a:path extrusionOk="0" fill="none" h="1" w="34959">
                    <a:moveTo>
                      <a:pt x="1" y="1"/>
                    </a:moveTo>
                    <a:lnTo>
                      <a:pt x="34959" y="1"/>
                    </a:lnTo>
                  </a:path>
                </a:pathLst>
              </a:custGeom>
              <a:noFill/>
              <a:ln cap="rnd" cmpd="sng" w="19700">
                <a:solidFill>
                  <a:srgbClr val="CFD9E0"/>
                </a:solidFill>
                <a:prstDash val="solid"/>
                <a:round/>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3" name="Google Shape;1373;p52"/>
              <p:cNvSpPr/>
              <p:nvPr/>
            </p:nvSpPr>
            <p:spPr>
              <a:xfrm>
                <a:off x="2935607" y="4182544"/>
                <a:ext cx="168421" cy="97264"/>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19700">
                <a:solidFill>
                  <a:srgbClr val="CFD9E0"/>
                </a:solidFill>
                <a:prstDash val="solid"/>
                <a:miter lim="3647"/>
                <a:headEnd len="sm" w="sm" type="none"/>
                <a:tailEnd len="sm" w="sm" type="none"/>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4" name="Google Shape;1374;p52"/>
              <p:cNvSpPr/>
              <p:nvPr/>
            </p:nvSpPr>
            <p:spPr>
              <a:xfrm>
                <a:off x="3261686" y="4768518"/>
                <a:ext cx="25246" cy="24266"/>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5" name="Google Shape;1375;p52"/>
              <p:cNvSpPr/>
              <p:nvPr/>
            </p:nvSpPr>
            <p:spPr>
              <a:xfrm>
                <a:off x="2785907" y="4601163"/>
                <a:ext cx="25228" cy="24257"/>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6" name="Google Shape;1376;p52"/>
              <p:cNvSpPr/>
              <p:nvPr/>
            </p:nvSpPr>
            <p:spPr>
              <a:xfrm>
                <a:off x="2911853" y="4495967"/>
                <a:ext cx="25228" cy="24257"/>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7" name="Google Shape;1377;p52"/>
              <p:cNvSpPr/>
              <p:nvPr/>
            </p:nvSpPr>
            <p:spPr>
              <a:xfrm>
                <a:off x="3261686" y="4218891"/>
                <a:ext cx="25246" cy="24257"/>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8" name="Google Shape;1378;p52"/>
              <p:cNvSpPr/>
              <p:nvPr/>
            </p:nvSpPr>
            <p:spPr>
              <a:xfrm>
                <a:off x="2788589" y="4394264"/>
                <a:ext cx="25228" cy="24262"/>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79" name="Google Shape;1379;p52"/>
              <p:cNvSpPr/>
              <p:nvPr/>
            </p:nvSpPr>
            <p:spPr>
              <a:xfrm>
                <a:off x="3324453" y="4392609"/>
                <a:ext cx="25228" cy="24266"/>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sp>
            <p:nvSpPr>
              <p:cNvPr id="1380" name="Google Shape;1380;p52"/>
              <p:cNvSpPr/>
              <p:nvPr/>
            </p:nvSpPr>
            <p:spPr>
              <a:xfrm>
                <a:off x="3324453" y="4598220"/>
                <a:ext cx="25228" cy="24257"/>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189225" lIns="189225" spcFirstLastPara="1" rIns="189225" wrap="square" tIns="189225">
                <a:noAutofit/>
              </a:bodyPr>
              <a:lstStyle/>
              <a:p>
                <a:pPr indent="0" lvl="0" marL="0" rtl="0" algn="l">
                  <a:spcBef>
                    <a:spcPts val="0"/>
                  </a:spcBef>
                  <a:spcAft>
                    <a:spcPts val="0"/>
                  </a:spcAft>
                  <a:buNone/>
                </a:pPr>
                <a:r>
                  <a:t/>
                </a:r>
                <a:endParaRPr/>
              </a:p>
            </p:txBody>
          </p:sp>
        </p:grpSp>
        <p:sp>
          <p:nvSpPr>
            <p:cNvPr id="1381" name="Google Shape;1381;p52"/>
            <p:cNvSpPr/>
            <p:nvPr/>
          </p:nvSpPr>
          <p:spPr>
            <a:xfrm>
              <a:off x="3243115" y="3297766"/>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86300" lIns="86300" spcFirstLastPara="1" rIns="86300" wrap="square" tIns="86300">
              <a:noAutofit/>
            </a:bodyPr>
            <a:lstStyle/>
            <a:p>
              <a:pPr indent="0" lvl="0" marL="0" rtl="0" algn="l">
                <a:spcBef>
                  <a:spcPts val="0"/>
                </a:spcBef>
                <a:spcAft>
                  <a:spcPts val="0"/>
                </a:spcAft>
                <a:buNone/>
              </a:pPr>
              <a:r>
                <a:t/>
              </a:r>
              <a:endParaRPr sz="1321"/>
            </a:p>
          </p:txBody>
        </p:sp>
        <p:sp>
          <p:nvSpPr>
            <p:cNvPr id="1382" name="Google Shape;1382;p52"/>
            <p:cNvSpPr/>
            <p:nvPr/>
          </p:nvSpPr>
          <p:spPr>
            <a:xfrm>
              <a:off x="3374515" y="3695273"/>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86300" lIns="86300" spcFirstLastPara="1" rIns="86300" wrap="square" tIns="86300">
              <a:noAutofit/>
            </a:bodyPr>
            <a:lstStyle/>
            <a:p>
              <a:pPr indent="0" lvl="0" marL="0" rtl="0" algn="l">
                <a:spcBef>
                  <a:spcPts val="0"/>
                </a:spcBef>
                <a:spcAft>
                  <a:spcPts val="0"/>
                </a:spcAft>
                <a:buNone/>
              </a:pPr>
              <a:r>
                <a:t/>
              </a:r>
              <a:endParaRPr sz="1321"/>
            </a:p>
          </p:txBody>
        </p:sp>
        <p:sp>
          <p:nvSpPr>
            <p:cNvPr id="1383" name="Google Shape;1383;p52"/>
            <p:cNvSpPr/>
            <p:nvPr/>
          </p:nvSpPr>
          <p:spPr>
            <a:xfrm>
              <a:off x="3364744" y="413596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86300" lIns="86300" spcFirstLastPara="1" rIns="86300" wrap="square" tIns="86300">
              <a:noAutofit/>
            </a:bodyPr>
            <a:lstStyle/>
            <a:p>
              <a:pPr indent="0" lvl="0" marL="0" rtl="0" algn="l">
                <a:spcBef>
                  <a:spcPts val="0"/>
                </a:spcBef>
                <a:spcAft>
                  <a:spcPts val="0"/>
                </a:spcAft>
                <a:buNone/>
              </a:pPr>
              <a:r>
                <a:t/>
              </a:r>
              <a:endParaRPr sz="1321"/>
            </a:p>
          </p:txBody>
        </p:sp>
        <p:sp>
          <p:nvSpPr>
            <p:cNvPr id="1384" name="Google Shape;1384;p52"/>
            <p:cNvSpPr/>
            <p:nvPr/>
          </p:nvSpPr>
          <p:spPr>
            <a:xfrm>
              <a:off x="3243119" y="4546773"/>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86300" lIns="86300" spcFirstLastPara="1" rIns="86300" wrap="square" tIns="86300">
              <a:noAutofit/>
            </a:bodyPr>
            <a:lstStyle/>
            <a:p>
              <a:pPr indent="0" lvl="0" marL="0" rtl="0" algn="l">
                <a:spcBef>
                  <a:spcPts val="0"/>
                </a:spcBef>
                <a:spcAft>
                  <a:spcPts val="0"/>
                </a:spcAft>
                <a:buNone/>
              </a:pPr>
              <a:r>
                <a:t/>
              </a:r>
              <a:endParaRPr sz="1321"/>
            </a:p>
          </p:txBody>
        </p:sp>
      </p:grpSp>
      <p:sp>
        <p:nvSpPr>
          <p:cNvPr id="1385" name="Google Shape;1385;p52"/>
          <p:cNvSpPr txBox="1"/>
          <p:nvPr/>
        </p:nvSpPr>
        <p:spPr>
          <a:xfrm>
            <a:off x="6891529" y="3557856"/>
            <a:ext cx="709200" cy="948900"/>
          </a:xfrm>
          <a:prstGeom prst="rect">
            <a:avLst/>
          </a:prstGeom>
          <a:noFill/>
          <a:ln>
            <a:noFill/>
          </a:ln>
        </p:spPr>
        <p:txBody>
          <a:bodyPr anchorCtr="0" anchor="t" bIns="86300" lIns="86300" spcFirstLastPara="1" rIns="86300" wrap="square" tIns="86300">
            <a:spAutoFit/>
          </a:bodyPr>
          <a:lstStyle/>
          <a:p>
            <a:pPr indent="0" lvl="0" marL="0" rtl="0" algn="l">
              <a:spcBef>
                <a:spcPts val="0"/>
              </a:spcBef>
              <a:spcAft>
                <a:spcPts val="0"/>
              </a:spcAft>
              <a:buNone/>
            </a:pPr>
            <a:r>
              <a:rPr lang="en" sz="5031"/>
              <a:t>🤖</a:t>
            </a:r>
            <a:endParaRPr sz="5031"/>
          </a:p>
        </p:txBody>
      </p:sp>
      <p:cxnSp>
        <p:nvCxnSpPr>
          <p:cNvPr id="1386" name="Google Shape;1386;p52"/>
          <p:cNvCxnSpPr/>
          <p:nvPr/>
        </p:nvCxnSpPr>
        <p:spPr>
          <a:xfrm flipH="1" rot="10800000">
            <a:off x="6069427" y="4038075"/>
            <a:ext cx="873900" cy="4500"/>
          </a:xfrm>
          <a:prstGeom prst="straightConnector1">
            <a:avLst/>
          </a:prstGeom>
          <a:noFill/>
          <a:ln cap="flat" cmpd="sng" w="9525">
            <a:solidFill>
              <a:schemeClr val="dk2"/>
            </a:solidFill>
            <a:prstDash val="solid"/>
            <a:round/>
            <a:headEnd len="med" w="med" type="none"/>
            <a:tailEnd len="med" w="med" type="triangle"/>
          </a:ln>
        </p:spPr>
      </p:cxnSp>
      <p:grpSp>
        <p:nvGrpSpPr>
          <p:cNvPr id="1387" name="Google Shape;1387;p52"/>
          <p:cNvGrpSpPr/>
          <p:nvPr/>
        </p:nvGrpSpPr>
        <p:grpSpPr>
          <a:xfrm>
            <a:off x="5252822" y="3682913"/>
            <a:ext cx="709204" cy="703442"/>
            <a:chOff x="-31166825" y="1939525"/>
            <a:chExt cx="293800" cy="291425"/>
          </a:xfrm>
        </p:grpSpPr>
        <p:sp>
          <p:nvSpPr>
            <p:cNvPr id="1388" name="Google Shape;1388;p52"/>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89" name="Google Shape;1389;p52"/>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0" name="Google Shape;1390;p52"/>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1" name="Google Shape;1391;p52"/>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2" name="Google Shape;1392;p52"/>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3" name="Google Shape;1393;p52"/>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4" name="Google Shape;1394;p52"/>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5" name="Google Shape;1395;p52"/>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6" name="Google Shape;1396;p52"/>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7" name="Google Shape;1397;p52"/>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sp>
          <p:nvSpPr>
            <p:cNvPr id="1398" name="Google Shape;1398;p52"/>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181900" lIns="181900" spcFirstLastPara="1" rIns="181900" wrap="square" tIns="181900">
              <a:noAutofit/>
            </a:bodyPr>
            <a:lstStyle/>
            <a:p>
              <a:pPr indent="0" lvl="0" marL="0" rtl="0" algn="l">
                <a:spcBef>
                  <a:spcPts val="0"/>
                </a:spcBef>
                <a:spcAft>
                  <a:spcPts val="0"/>
                </a:spcAft>
                <a:buNone/>
              </a:pPr>
              <a:r>
                <a:t/>
              </a:r>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4" name="Shape 2204"/>
        <p:cNvGrpSpPr/>
        <p:nvPr/>
      </p:nvGrpSpPr>
      <p:grpSpPr>
        <a:xfrm>
          <a:off x="0" y="0"/>
          <a:ext cx="0" cy="0"/>
          <a:chOff x="0" y="0"/>
          <a:chExt cx="0" cy="0"/>
        </a:xfrm>
      </p:grpSpPr>
      <p:sp>
        <p:nvSpPr>
          <p:cNvPr id="2205" name="Google Shape;2205;p115"/>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use these infographics</a:t>
            </a:r>
            <a:endParaRPr>
              <a:solidFill>
                <a:schemeClr val="accent5"/>
              </a:solidFill>
            </a:endParaRPr>
          </a:p>
        </p:txBody>
      </p:sp>
      <p:sp>
        <p:nvSpPr>
          <p:cNvPr id="2206" name="Google Shape;2206;p115"/>
          <p:cNvSpPr txBox="1"/>
          <p:nvPr/>
        </p:nvSpPr>
        <p:spPr>
          <a:xfrm>
            <a:off x="1154638" y="1891019"/>
            <a:ext cx="2042700" cy="461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Venus</a:t>
            </a:r>
            <a:endParaRPr sz="2000">
              <a:solidFill>
                <a:schemeClr val="dk1"/>
              </a:solidFill>
              <a:latin typeface="Poppins Medium"/>
              <a:ea typeface="Poppins Medium"/>
              <a:cs typeface="Poppins Medium"/>
              <a:sym typeface="Poppins Medium"/>
            </a:endParaRPr>
          </a:p>
        </p:txBody>
      </p:sp>
      <p:sp>
        <p:nvSpPr>
          <p:cNvPr id="2207" name="Google Shape;2207;p115"/>
          <p:cNvSpPr txBox="1"/>
          <p:nvPr/>
        </p:nvSpPr>
        <p:spPr>
          <a:xfrm>
            <a:off x="5946362" y="1891019"/>
            <a:ext cx="2042700" cy="461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Neptune</a:t>
            </a:r>
            <a:endParaRPr sz="2000">
              <a:solidFill>
                <a:schemeClr val="dk1"/>
              </a:solidFill>
              <a:latin typeface="Poppins Medium"/>
              <a:ea typeface="Poppins Medium"/>
              <a:cs typeface="Poppins Medium"/>
              <a:sym typeface="Poppins Medium"/>
            </a:endParaRPr>
          </a:p>
        </p:txBody>
      </p:sp>
      <p:sp>
        <p:nvSpPr>
          <p:cNvPr id="2208" name="Google Shape;2208;p115"/>
          <p:cNvSpPr txBox="1"/>
          <p:nvPr>
            <p:ph idx="4294967295" type="subTitle"/>
          </p:nvPr>
        </p:nvSpPr>
        <p:spPr>
          <a:xfrm>
            <a:off x="1154638" y="2211288"/>
            <a:ext cx="2042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extremely high temperatures</a:t>
            </a:r>
            <a:endParaRPr/>
          </a:p>
        </p:txBody>
      </p:sp>
      <p:sp>
        <p:nvSpPr>
          <p:cNvPr id="2209" name="Google Shape;2209;p115"/>
          <p:cNvSpPr txBox="1"/>
          <p:nvPr>
            <p:ph idx="4294967295" type="subTitle"/>
          </p:nvPr>
        </p:nvSpPr>
        <p:spPr>
          <a:xfrm>
            <a:off x="5946362" y="2211288"/>
            <a:ext cx="2038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
        <p:nvSpPr>
          <p:cNvPr id="2210" name="Google Shape;2210;p115"/>
          <p:cNvSpPr txBox="1"/>
          <p:nvPr/>
        </p:nvSpPr>
        <p:spPr>
          <a:xfrm>
            <a:off x="1154638" y="3118419"/>
            <a:ext cx="2042700" cy="461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Poppins Medium"/>
                <a:ea typeface="Poppins Medium"/>
                <a:cs typeface="Poppins Medium"/>
                <a:sym typeface="Poppins Medium"/>
              </a:rPr>
              <a:t>Saturn</a:t>
            </a:r>
            <a:endParaRPr sz="2000">
              <a:solidFill>
                <a:schemeClr val="dk1"/>
              </a:solidFill>
              <a:latin typeface="Poppins Medium"/>
              <a:ea typeface="Poppins Medium"/>
              <a:cs typeface="Poppins Medium"/>
              <a:sym typeface="Poppins Medium"/>
            </a:endParaRPr>
          </a:p>
        </p:txBody>
      </p:sp>
      <p:sp>
        <p:nvSpPr>
          <p:cNvPr id="2211" name="Google Shape;2211;p115"/>
          <p:cNvSpPr txBox="1"/>
          <p:nvPr/>
        </p:nvSpPr>
        <p:spPr>
          <a:xfrm>
            <a:off x="5946362" y="3118419"/>
            <a:ext cx="2042700" cy="461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Poppins Medium"/>
                <a:ea typeface="Poppins Medium"/>
                <a:cs typeface="Poppins Medium"/>
                <a:sym typeface="Poppins Medium"/>
              </a:rPr>
              <a:t>Jupiter</a:t>
            </a:r>
            <a:endParaRPr sz="2000">
              <a:solidFill>
                <a:schemeClr val="dk1"/>
              </a:solidFill>
              <a:latin typeface="Poppins Medium"/>
              <a:ea typeface="Poppins Medium"/>
              <a:cs typeface="Poppins Medium"/>
              <a:sym typeface="Poppins Medium"/>
            </a:endParaRPr>
          </a:p>
        </p:txBody>
      </p:sp>
      <p:sp>
        <p:nvSpPr>
          <p:cNvPr id="2212" name="Google Shape;2212;p115"/>
          <p:cNvSpPr txBox="1"/>
          <p:nvPr>
            <p:ph idx="4294967295" type="subTitle"/>
          </p:nvPr>
        </p:nvSpPr>
        <p:spPr>
          <a:xfrm>
            <a:off x="1154638" y="3438688"/>
            <a:ext cx="2042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 is a gas giant and has several rings</a:t>
            </a:r>
            <a:endParaRPr/>
          </a:p>
        </p:txBody>
      </p:sp>
      <p:sp>
        <p:nvSpPr>
          <p:cNvPr id="2213" name="Google Shape;2213;p115"/>
          <p:cNvSpPr txBox="1"/>
          <p:nvPr>
            <p:ph idx="4294967295" type="subTitle"/>
          </p:nvPr>
        </p:nvSpPr>
        <p:spPr>
          <a:xfrm>
            <a:off x="5946362" y="3438688"/>
            <a:ext cx="2038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cxnSp>
        <p:nvCxnSpPr>
          <p:cNvPr id="2214" name="Google Shape;2214;p115"/>
          <p:cNvCxnSpPr>
            <a:stCxn id="2206" idx="3"/>
          </p:cNvCxnSpPr>
          <p:nvPr/>
        </p:nvCxnSpPr>
        <p:spPr>
          <a:xfrm>
            <a:off x="3197338" y="2121869"/>
            <a:ext cx="759900" cy="156600"/>
          </a:xfrm>
          <a:prstGeom prst="bentConnector3">
            <a:avLst>
              <a:gd fmla="val 50000" name="adj1"/>
            </a:avLst>
          </a:prstGeom>
          <a:noFill/>
          <a:ln cap="flat" cmpd="sng" w="9525">
            <a:solidFill>
              <a:schemeClr val="dk1"/>
            </a:solidFill>
            <a:prstDash val="solid"/>
            <a:round/>
            <a:headEnd len="med" w="med" type="none"/>
            <a:tailEnd len="med" w="med" type="none"/>
          </a:ln>
        </p:spPr>
      </p:cxnSp>
      <p:cxnSp>
        <p:nvCxnSpPr>
          <p:cNvPr id="2215" name="Google Shape;2215;p115"/>
          <p:cNvCxnSpPr>
            <a:stCxn id="2207" idx="1"/>
          </p:cNvCxnSpPr>
          <p:nvPr/>
        </p:nvCxnSpPr>
        <p:spPr>
          <a:xfrm flipH="1">
            <a:off x="5249762" y="2121869"/>
            <a:ext cx="696600" cy="274200"/>
          </a:xfrm>
          <a:prstGeom prst="bentConnector3">
            <a:avLst>
              <a:gd fmla="val 50000" name="adj1"/>
            </a:avLst>
          </a:prstGeom>
          <a:noFill/>
          <a:ln cap="flat" cmpd="sng" w="9525">
            <a:solidFill>
              <a:schemeClr val="dk1"/>
            </a:solidFill>
            <a:prstDash val="solid"/>
            <a:round/>
            <a:headEnd len="med" w="med" type="none"/>
            <a:tailEnd len="med" w="med" type="none"/>
          </a:ln>
        </p:spPr>
      </p:cxnSp>
      <p:cxnSp>
        <p:nvCxnSpPr>
          <p:cNvPr id="2216" name="Google Shape;2216;p115"/>
          <p:cNvCxnSpPr/>
          <p:nvPr/>
        </p:nvCxnSpPr>
        <p:spPr>
          <a:xfrm>
            <a:off x="3197338" y="3349269"/>
            <a:ext cx="660300" cy="140400"/>
          </a:xfrm>
          <a:prstGeom prst="bentConnector3">
            <a:avLst>
              <a:gd fmla="val 50000" name="adj1"/>
            </a:avLst>
          </a:prstGeom>
          <a:noFill/>
          <a:ln cap="flat" cmpd="sng" w="9525">
            <a:solidFill>
              <a:schemeClr val="dk1"/>
            </a:solidFill>
            <a:prstDash val="solid"/>
            <a:round/>
            <a:headEnd len="med" w="med" type="none"/>
            <a:tailEnd len="med" w="med" type="none"/>
          </a:ln>
        </p:spPr>
      </p:cxnSp>
      <p:cxnSp>
        <p:nvCxnSpPr>
          <p:cNvPr id="2217" name="Google Shape;2217;p115"/>
          <p:cNvCxnSpPr>
            <a:stCxn id="2211" idx="1"/>
          </p:cNvCxnSpPr>
          <p:nvPr/>
        </p:nvCxnSpPr>
        <p:spPr>
          <a:xfrm flipH="1">
            <a:off x="5168462" y="3349269"/>
            <a:ext cx="777900" cy="285300"/>
          </a:xfrm>
          <a:prstGeom prst="bentConnector3">
            <a:avLst>
              <a:gd fmla="val 50000" name="adj1"/>
            </a:avLst>
          </a:prstGeom>
          <a:noFill/>
          <a:ln cap="flat" cmpd="sng" w="9525">
            <a:solidFill>
              <a:schemeClr val="dk1"/>
            </a:solidFill>
            <a:prstDash val="solid"/>
            <a:round/>
            <a:headEnd len="med" w="med" type="none"/>
            <a:tailEnd len="med" w="med" type="none"/>
          </a:ln>
        </p:spPr>
      </p:cxnSp>
      <p:grpSp>
        <p:nvGrpSpPr>
          <p:cNvPr id="2218" name="Google Shape;2218;p115"/>
          <p:cNvGrpSpPr/>
          <p:nvPr/>
        </p:nvGrpSpPr>
        <p:grpSpPr>
          <a:xfrm>
            <a:off x="3664095" y="2049825"/>
            <a:ext cx="1802565" cy="1802767"/>
            <a:chOff x="3664095" y="2049825"/>
            <a:chExt cx="1802565" cy="1802767"/>
          </a:xfrm>
        </p:grpSpPr>
        <p:sp>
          <p:nvSpPr>
            <p:cNvPr id="2219" name="Google Shape;2219;p115"/>
            <p:cNvSpPr/>
            <p:nvPr/>
          </p:nvSpPr>
          <p:spPr>
            <a:xfrm>
              <a:off x="4615409" y="2050892"/>
              <a:ext cx="851250" cy="1032745"/>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15"/>
            <p:cNvSpPr/>
            <p:nvPr/>
          </p:nvSpPr>
          <p:spPr>
            <a:xfrm>
              <a:off x="3666325" y="2049825"/>
              <a:ext cx="1032629" cy="852412"/>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15"/>
            <p:cNvSpPr/>
            <p:nvPr/>
          </p:nvSpPr>
          <p:spPr>
            <a:xfrm>
              <a:off x="4434027" y="3000083"/>
              <a:ext cx="1031466" cy="852509"/>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15"/>
            <p:cNvSpPr/>
            <p:nvPr/>
          </p:nvSpPr>
          <p:spPr>
            <a:xfrm>
              <a:off x="3664095" y="2818777"/>
              <a:ext cx="853480" cy="1031582"/>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6" name="Shape 2226"/>
        <p:cNvGrpSpPr/>
        <p:nvPr/>
      </p:nvGrpSpPr>
      <p:grpSpPr>
        <a:xfrm>
          <a:off x="0" y="0"/>
          <a:ext cx="0" cy="0"/>
          <a:chOff x="0" y="0"/>
          <a:chExt cx="0" cy="0"/>
        </a:xfrm>
      </p:grpSpPr>
      <p:sp>
        <p:nvSpPr>
          <p:cNvPr id="2227" name="Google Shape;2227;p116"/>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Types of network topology</a:t>
            </a:r>
            <a:endParaRPr/>
          </a:p>
        </p:txBody>
      </p:sp>
      <p:grpSp>
        <p:nvGrpSpPr>
          <p:cNvPr id="2228" name="Google Shape;2228;p116"/>
          <p:cNvGrpSpPr/>
          <p:nvPr/>
        </p:nvGrpSpPr>
        <p:grpSpPr>
          <a:xfrm>
            <a:off x="1624364" y="1821916"/>
            <a:ext cx="1268447" cy="1260777"/>
            <a:chOff x="1901026" y="1974316"/>
            <a:chExt cx="1268447" cy="1260777"/>
          </a:xfrm>
        </p:grpSpPr>
        <p:sp>
          <p:nvSpPr>
            <p:cNvPr id="2229" name="Google Shape;2229;p116"/>
            <p:cNvSpPr/>
            <p:nvPr/>
          </p:nvSpPr>
          <p:spPr>
            <a:xfrm rot="900255">
              <a:off x="2153597" y="2003408"/>
              <a:ext cx="258410" cy="25841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30" name="Google Shape;2230;p116"/>
            <p:cNvSpPr/>
            <p:nvPr/>
          </p:nvSpPr>
          <p:spPr>
            <a:xfrm rot="-900255">
              <a:off x="2658594" y="2003361"/>
              <a:ext cx="258410" cy="25841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31" name="Google Shape;2231;p116"/>
            <p:cNvSpPr/>
            <p:nvPr/>
          </p:nvSpPr>
          <p:spPr>
            <a:xfrm>
              <a:off x="1901026"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32" name="Google Shape;2232;p116"/>
            <p:cNvSpPr/>
            <p:nvPr/>
          </p:nvSpPr>
          <p:spPr>
            <a:xfrm>
              <a:off x="2911174"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33" name="Google Shape;2233;p116"/>
            <p:cNvSpPr/>
            <p:nvPr/>
          </p:nvSpPr>
          <p:spPr>
            <a:xfrm>
              <a:off x="2406088" y="2976793"/>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34" name="Google Shape;2234;p116"/>
            <p:cNvSpPr/>
            <p:nvPr/>
          </p:nvSpPr>
          <p:spPr>
            <a:xfrm>
              <a:off x="2406069" y="2469615"/>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cxnSp>
          <p:nvCxnSpPr>
            <p:cNvPr id="2235" name="Google Shape;2235;p116"/>
            <p:cNvCxnSpPr>
              <a:stCxn id="2234" idx="1"/>
              <a:endCxn id="2229" idx="5"/>
            </p:cNvCxnSpPr>
            <p:nvPr/>
          </p:nvCxnSpPr>
          <p:spPr>
            <a:xfrm rot="10800000">
              <a:off x="2347296" y="2244642"/>
              <a:ext cx="96600" cy="262800"/>
            </a:xfrm>
            <a:prstGeom prst="straightConnector1">
              <a:avLst/>
            </a:prstGeom>
            <a:noFill/>
            <a:ln cap="flat" cmpd="sng" w="9525">
              <a:solidFill>
                <a:schemeClr val="dk1"/>
              </a:solidFill>
              <a:prstDash val="solid"/>
              <a:round/>
              <a:headEnd len="med" w="med" type="none"/>
              <a:tailEnd len="med" w="med" type="none"/>
            </a:ln>
          </p:spPr>
        </p:cxnSp>
        <p:cxnSp>
          <p:nvCxnSpPr>
            <p:cNvPr id="2236" name="Google Shape;2236;p116"/>
            <p:cNvCxnSpPr>
              <a:stCxn id="2234" idx="7"/>
              <a:endCxn id="2230" idx="3"/>
            </p:cNvCxnSpPr>
            <p:nvPr/>
          </p:nvCxnSpPr>
          <p:spPr>
            <a:xfrm flipH="1" rot="10800000">
              <a:off x="2626542" y="2244342"/>
              <a:ext cx="96600" cy="263100"/>
            </a:xfrm>
            <a:prstGeom prst="straightConnector1">
              <a:avLst/>
            </a:prstGeom>
            <a:noFill/>
            <a:ln cap="flat" cmpd="sng" w="9525">
              <a:solidFill>
                <a:schemeClr val="dk1"/>
              </a:solidFill>
              <a:prstDash val="solid"/>
              <a:round/>
              <a:headEnd len="med" w="med" type="none"/>
              <a:tailEnd len="med" w="med" type="none"/>
            </a:ln>
          </p:spPr>
        </p:cxnSp>
        <p:cxnSp>
          <p:nvCxnSpPr>
            <p:cNvPr id="2237" name="Google Shape;2237;p116"/>
            <p:cNvCxnSpPr>
              <a:stCxn id="2234" idx="2"/>
              <a:endCxn id="2231" idx="6"/>
            </p:cNvCxnSpPr>
            <p:nvPr/>
          </p:nvCxnSpPr>
          <p:spPr>
            <a:xfrm flipH="1">
              <a:off x="2159469" y="2598765"/>
              <a:ext cx="246600" cy="107700"/>
            </a:xfrm>
            <a:prstGeom prst="straightConnector1">
              <a:avLst/>
            </a:prstGeom>
            <a:noFill/>
            <a:ln cap="flat" cmpd="sng" w="9525">
              <a:solidFill>
                <a:schemeClr val="dk1"/>
              </a:solidFill>
              <a:prstDash val="solid"/>
              <a:round/>
              <a:headEnd len="med" w="med" type="none"/>
              <a:tailEnd len="med" w="med" type="none"/>
            </a:ln>
          </p:spPr>
        </p:cxnSp>
        <p:cxnSp>
          <p:nvCxnSpPr>
            <p:cNvPr id="2238" name="Google Shape;2238;p116"/>
            <p:cNvCxnSpPr>
              <a:stCxn id="2234" idx="6"/>
              <a:endCxn id="2232" idx="2"/>
            </p:cNvCxnSpPr>
            <p:nvPr/>
          </p:nvCxnSpPr>
          <p:spPr>
            <a:xfrm>
              <a:off x="2664369" y="2598765"/>
              <a:ext cx="246900" cy="107700"/>
            </a:xfrm>
            <a:prstGeom prst="straightConnector1">
              <a:avLst/>
            </a:prstGeom>
            <a:noFill/>
            <a:ln cap="flat" cmpd="sng" w="9525">
              <a:solidFill>
                <a:schemeClr val="dk1"/>
              </a:solidFill>
              <a:prstDash val="solid"/>
              <a:round/>
              <a:headEnd len="med" w="med" type="none"/>
              <a:tailEnd len="med" w="med" type="none"/>
            </a:ln>
          </p:spPr>
        </p:cxnSp>
        <p:cxnSp>
          <p:nvCxnSpPr>
            <p:cNvPr id="2239" name="Google Shape;2239;p116"/>
            <p:cNvCxnSpPr>
              <a:stCxn id="2234" idx="4"/>
              <a:endCxn id="2233" idx="0"/>
            </p:cNvCxnSpPr>
            <p:nvPr/>
          </p:nvCxnSpPr>
          <p:spPr>
            <a:xfrm>
              <a:off x="2535219" y="2727915"/>
              <a:ext cx="0" cy="249000"/>
            </a:xfrm>
            <a:prstGeom prst="straightConnector1">
              <a:avLst/>
            </a:prstGeom>
            <a:noFill/>
            <a:ln cap="flat" cmpd="sng" w="9525">
              <a:solidFill>
                <a:schemeClr val="dk1"/>
              </a:solidFill>
              <a:prstDash val="solid"/>
              <a:round/>
              <a:headEnd len="med" w="med" type="none"/>
              <a:tailEnd len="med" w="med" type="none"/>
            </a:ln>
          </p:spPr>
        </p:cxnSp>
      </p:grpSp>
      <p:grpSp>
        <p:nvGrpSpPr>
          <p:cNvPr id="2240" name="Google Shape;2240;p116"/>
          <p:cNvGrpSpPr/>
          <p:nvPr/>
        </p:nvGrpSpPr>
        <p:grpSpPr>
          <a:xfrm>
            <a:off x="3937776" y="1850970"/>
            <a:ext cx="1268447" cy="1231723"/>
            <a:chOff x="3937776" y="2003370"/>
            <a:chExt cx="1268447" cy="1231723"/>
          </a:xfrm>
        </p:grpSpPr>
        <p:sp>
          <p:nvSpPr>
            <p:cNvPr id="2241" name="Google Shape;2241;p116"/>
            <p:cNvSpPr/>
            <p:nvPr/>
          </p:nvSpPr>
          <p:spPr>
            <a:xfrm>
              <a:off x="4190357" y="2003398"/>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42" name="Google Shape;2242;p116"/>
            <p:cNvSpPr/>
            <p:nvPr/>
          </p:nvSpPr>
          <p:spPr>
            <a:xfrm>
              <a:off x="4695335" y="2003370"/>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43" name="Google Shape;2243;p116"/>
            <p:cNvSpPr/>
            <p:nvPr/>
          </p:nvSpPr>
          <p:spPr>
            <a:xfrm>
              <a:off x="3937776"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44" name="Google Shape;2244;p116"/>
            <p:cNvSpPr/>
            <p:nvPr/>
          </p:nvSpPr>
          <p:spPr>
            <a:xfrm>
              <a:off x="4947924"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45" name="Google Shape;2245;p116"/>
            <p:cNvSpPr/>
            <p:nvPr/>
          </p:nvSpPr>
          <p:spPr>
            <a:xfrm>
              <a:off x="4442838" y="2976793"/>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cxnSp>
          <p:nvCxnSpPr>
            <p:cNvPr id="2246" name="Google Shape;2246;p116"/>
            <p:cNvCxnSpPr>
              <a:stCxn id="2243" idx="0"/>
              <a:endCxn id="2241" idx="3"/>
            </p:cNvCxnSpPr>
            <p:nvPr/>
          </p:nvCxnSpPr>
          <p:spPr>
            <a:xfrm flipH="1" rot="10800000">
              <a:off x="4066926" y="2223961"/>
              <a:ext cx="161400" cy="353400"/>
            </a:xfrm>
            <a:prstGeom prst="straightConnector1">
              <a:avLst/>
            </a:prstGeom>
            <a:noFill/>
            <a:ln cap="flat" cmpd="sng" w="9525">
              <a:solidFill>
                <a:schemeClr val="dk1"/>
              </a:solidFill>
              <a:prstDash val="solid"/>
              <a:round/>
              <a:headEnd len="med" w="med" type="none"/>
              <a:tailEnd len="med" w="med" type="none"/>
            </a:ln>
          </p:spPr>
        </p:cxnSp>
        <p:cxnSp>
          <p:nvCxnSpPr>
            <p:cNvPr id="2247" name="Google Shape;2247;p116"/>
            <p:cNvCxnSpPr>
              <a:stCxn id="2244" idx="0"/>
              <a:endCxn id="2242" idx="5"/>
            </p:cNvCxnSpPr>
            <p:nvPr/>
          </p:nvCxnSpPr>
          <p:spPr>
            <a:xfrm rot="10800000">
              <a:off x="4915674" y="2223961"/>
              <a:ext cx="161400" cy="353400"/>
            </a:xfrm>
            <a:prstGeom prst="straightConnector1">
              <a:avLst/>
            </a:prstGeom>
            <a:noFill/>
            <a:ln cap="flat" cmpd="sng" w="9525">
              <a:solidFill>
                <a:schemeClr val="dk1"/>
              </a:solidFill>
              <a:prstDash val="solid"/>
              <a:round/>
              <a:headEnd len="med" w="med" type="none"/>
              <a:tailEnd len="med" w="med" type="none"/>
            </a:ln>
          </p:spPr>
        </p:cxnSp>
        <p:cxnSp>
          <p:nvCxnSpPr>
            <p:cNvPr id="2248" name="Google Shape;2248;p116"/>
            <p:cNvCxnSpPr>
              <a:stCxn id="2245" idx="2"/>
              <a:endCxn id="2243" idx="4"/>
            </p:cNvCxnSpPr>
            <p:nvPr/>
          </p:nvCxnSpPr>
          <p:spPr>
            <a:xfrm rot="10800000">
              <a:off x="4066938" y="2835643"/>
              <a:ext cx="375900" cy="270300"/>
            </a:xfrm>
            <a:prstGeom prst="straightConnector1">
              <a:avLst/>
            </a:prstGeom>
            <a:noFill/>
            <a:ln cap="flat" cmpd="sng" w="9525">
              <a:solidFill>
                <a:schemeClr val="dk1"/>
              </a:solidFill>
              <a:prstDash val="solid"/>
              <a:round/>
              <a:headEnd len="med" w="med" type="none"/>
              <a:tailEnd len="med" w="med" type="none"/>
            </a:ln>
          </p:spPr>
        </p:cxnSp>
        <p:cxnSp>
          <p:nvCxnSpPr>
            <p:cNvPr id="2249" name="Google Shape;2249;p116"/>
            <p:cNvCxnSpPr>
              <a:stCxn id="2245" idx="6"/>
              <a:endCxn id="2244" idx="4"/>
            </p:cNvCxnSpPr>
            <p:nvPr/>
          </p:nvCxnSpPr>
          <p:spPr>
            <a:xfrm flipH="1" rot="10800000">
              <a:off x="4701138" y="2835643"/>
              <a:ext cx="375900" cy="270300"/>
            </a:xfrm>
            <a:prstGeom prst="straightConnector1">
              <a:avLst/>
            </a:prstGeom>
            <a:noFill/>
            <a:ln cap="flat" cmpd="sng" w="9525">
              <a:solidFill>
                <a:schemeClr val="dk1"/>
              </a:solidFill>
              <a:prstDash val="solid"/>
              <a:round/>
              <a:headEnd len="med" w="med" type="none"/>
              <a:tailEnd len="med" w="med" type="none"/>
            </a:ln>
          </p:spPr>
        </p:cxnSp>
        <p:cxnSp>
          <p:nvCxnSpPr>
            <p:cNvPr id="2250" name="Google Shape;2250;p116"/>
            <p:cNvCxnSpPr>
              <a:stCxn id="2241" idx="6"/>
              <a:endCxn id="2242" idx="2"/>
            </p:cNvCxnSpPr>
            <p:nvPr/>
          </p:nvCxnSpPr>
          <p:spPr>
            <a:xfrm>
              <a:off x="4448657" y="2132548"/>
              <a:ext cx="246600" cy="0"/>
            </a:xfrm>
            <a:prstGeom prst="straightConnector1">
              <a:avLst/>
            </a:prstGeom>
            <a:noFill/>
            <a:ln cap="flat" cmpd="sng" w="9525">
              <a:solidFill>
                <a:schemeClr val="dk1"/>
              </a:solidFill>
              <a:prstDash val="solid"/>
              <a:round/>
              <a:headEnd len="med" w="med" type="none"/>
              <a:tailEnd len="med" w="med" type="none"/>
            </a:ln>
          </p:spPr>
        </p:cxnSp>
      </p:grpSp>
      <p:grpSp>
        <p:nvGrpSpPr>
          <p:cNvPr id="2251" name="Google Shape;2251;p116"/>
          <p:cNvGrpSpPr/>
          <p:nvPr/>
        </p:nvGrpSpPr>
        <p:grpSpPr>
          <a:xfrm>
            <a:off x="6251164" y="1850970"/>
            <a:ext cx="1268447" cy="1231723"/>
            <a:chOff x="6039801" y="2003370"/>
            <a:chExt cx="1268447" cy="1231723"/>
          </a:xfrm>
        </p:grpSpPr>
        <p:grpSp>
          <p:nvGrpSpPr>
            <p:cNvPr id="2252" name="Google Shape;2252;p116"/>
            <p:cNvGrpSpPr/>
            <p:nvPr/>
          </p:nvGrpSpPr>
          <p:grpSpPr>
            <a:xfrm>
              <a:off x="6039801" y="2003370"/>
              <a:ext cx="1268447" cy="1231723"/>
              <a:chOff x="3937776" y="2003370"/>
              <a:chExt cx="1268447" cy="1231723"/>
            </a:xfrm>
          </p:grpSpPr>
          <p:sp>
            <p:nvSpPr>
              <p:cNvPr id="2253" name="Google Shape;2253;p116"/>
              <p:cNvSpPr/>
              <p:nvPr/>
            </p:nvSpPr>
            <p:spPr>
              <a:xfrm>
                <a:off x="4190357" y="2003398"/>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54" name="Google Shape;2254;p116"/>
              <p:cNvSpPr/>
              <p:nvPr/>
            </p:nvSpPr>
            <p:spPr>
              <a:xfrm>
                <a:off x="4695335" y="2003370"/>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55" name="Google Shape;2255;p116"/>
              <p:cNvSpPr/>
              <p:nvPr/>
            </p:nvSpPr>
            <p:spPr>
              <a:xfrm>
                <a:off x="3937776"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56" name="Google Shape;2256;p116"/>
              <p:cNvSpPr/>
              <p:nvPr/>
            </p:nvSpPr>
            <p:spPr>
              <a:xfrm>
                <a:off x="4947924" y="2577361"/>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sp>
            <p:nvSpPr>
              <p:cNvPr id="2257" name="Google Shape;2257;p116"/>
              <p:cNvSpPr/>
              <p:nvPr/>
            </p:nvSpPr>
            <p:spPr>
              <a:xfrm>
                <a:off x="4442838" y="2976793"/>
                <a:ext cx="258300" cy="2583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Roboto"/>
                  <a:ea typeface="Roboto"/>
                  <a:cs typeface="Roboto"/>
                  <a:sym typeface="Roboto"/>
                </a:endParaRPr>
              </a:p>
            </p:txBody>
          </p:sp>
          <p:cxnSp>
            <p:nvCxnSpPr>
              <p:cNvPr id="2258" name="Google Shape;2258;p116"/>
              <p:cNvCxnSpPr>
                <a:stCxn id="2255" idx="0"/>
                <a:endCxn id="2253" idx="3"/>
              </p:cNvCxnSpPr>
              <p:nvPr/>
            </p:nvCxnSpPr>
            <p:spPr>
              <a:xfrm flipH="1" rot="10800000">
                <a:off x="4066926" y="2223961"/>
                <a:ext cx="161400" cy="353400"/>
              </a:xfrm>
              <a:prstGeom prst="straightConnector1">
                <a:avLst/>
              </a:prstGeom>
              <a:noFill/>
              <a:ln cap="flat" cmpd="sng" w="9525">
                <a:solidFill>
                  <a:schemeClr val="dk1"/>
                </a:solidFill>
                <a:prstDash val="solid"/>
                <a:round/>
                <a:headEnd len="med" w="med" type="none"/>
                <a:tailEnd len="med" w="med" type="none"/>
              </a:ln>
            </p:spPr>
          </p:cxnSp>
          <p:cxnSp>
            <p:nvCxnSpPr>
              <p:cNvPr id="2259" name="Google Shape;2259;p116"/>
              <p:cNvCxnSpPr>
                <a:stCxn id="2256" idx="0"/>
                <a:endCxn id="2254" idx="5"/>
              </p:cNvCxnSpPr>
              <p:nvPr/>
            </p:nvCxnSpPr>
            <p:spPr>
              <a:xfrm rot="10800000">
                <a:off x="4915674" y="2223961"/>
                <a:ext cx="161400" cy="353400"/>
              </a:xfrm>
              <a:prstGeom prst="straightConnector1">
                <a:avLst/>
              </a:prstGeom>
              <a:noFill/>
              <a:ln cap="flat" cmpd="sng" w="9525">
                <a:solidFill>
                  <a:schemeClr val="dk1"/>
                </a:solidFill>
                <a:prstDash val="solid"/>
                <a:round/>
                <a:headEnd len="med" w="med" type="none"/>
                <a:tailEnd len="med" w="med" type="none"/>
              </a:ln>
            </p:spPr>
          </p:cxnSp>
          <p:cxnSp>
            <p:nvCxnSpPr>
              <p:cNvPr id="2260" name="Google Shape;2260;p116"/>
              <p:cNvCxnSpPr>
                <a:stCxn id="2257" idx="2"/>
                <a:endCxn id="2255" idx="4"/>
              </p:cNvCxnSpPr>
              <p:nvPr/>
            </p:nvCxnSpPr>
            <p:spPr>
              <a:xfrm rot="10800000">
                <a:off x="4066938" y="2835643"/>
                <a:ext cx="375900" cy="270300"/>
              </a:xfrm>
              <a:prstGeom prst="straightConnector1">
                <a:avLst/>
              </a:prstGeom>
              <a:noFill/>
              <a:ln cap="flat" cmpd="sng" w="9525">
                <a:solidFill>
                  <a:schemeClr val="dk1"/>
                </a:solidFill>
                <a:prstDash val="solid"/>
                <a:round/>
                <a:headEnd len="med" w="med" type="none"/>
                <a:tailEnd len="med" w="med" type="none"/>
              </a:ln>
            </p:spPr>
          </p:cxnSp>
          <p:cxnSp>
            <p:nvCxnSpPr>
              <p:cNvPr id="2261" name="Google Shape;2261;p116"/>
              <p:cNvCxnSpPr>
                <a:stCxn id="2257" idx="6"/>
                <a:endCxn id="2256" idx="4"/>
              </p:cNvCxnSpPr>
              <p:nvPr/>
            </p:nvCxnSpPr>
            <p:spPr>
              <a:xfrm flipH="1" rot="10800000">
                <a:off x="4701138" y="2835643"/>
                <a:ext cx="375900" cy="270300"/>
              </a:xfrm>
              <a:prstGeom prst="straightConnector1">
                <a:avLst/>
              </a:prstGeom>
              <a:noFill/>
              <a:ln cap="flat" cmpd="sng" w="9525">
                <a:solidFill>
                  <a:schemeClr val="dk1"/>
                </a:solidFill>
                <a:prstDash val="solid"/>
                <a:round/>
                <a:headEnd len="med" w="med" type="none"/>
                <a:tailEnd len="med" w="med" type="none"/>
              </a:ln>
            </p:spPr>
          </p:cxnSp>
          <p:cxnSp>
            <p:nvCxnSpPr>
              <p:cNvPr id="2262" name="Google Shape;2262;p116"/>
              <p:cNvCxnSpPr>
                <a:stCxn id="2253" idx="6"/>
                <a:endCxn id="2254" idx="2"/>
              </p:cNvCxnSpPr>
              <p:nvPr/>
            </p:nvCxnSpPr>
            <p:spPr>
              <a:xfrm>
                <a:off x="4448657" y="2132548"/>
                <a:ext cx="246600" cy="0"/>
              </a:xfrm>
              <a:prstGeom prst="straightConnector1">
                <a:avLst/>
              </a:prstGeom>
              <a:noFill/>
              <a:ln cap="flat" cmpd="sng" w="9525">
                <a:solidFill>
                  <a:schemeClr val="dk1"/>
                </a:solidFill>
                <a:prstDash val="solid"/>
                <a:round/>
                <a:headEnd len="med" w="med" type="none"/>
                <a:tailEnd len="med" w="med" type="none"/>
              </a:ln>
            </p:spPr>
          </p:cxnSp>
        </p:grpSp>
        <p:cxnSp>
          <p:nvCxnSpPr>
            <p:cNvPr id="2263" name="Google Shape;2263;p116"/>
            <p:cNvCxnSpPr>
              <a:stCxn id="2253" idx="5"/>
              <a:endCxn id="2256" idx="1"/>
            </p:cNvCxnSpPr>
            <p:nvPr/>
          </p:nvCxnSpPr>
          <p:spPr>
            <a:xfrm>
              <a:off x="6512855" y="2223871"/>
              <a:ext cx="574800" cy="391200"/>
            </a:xfrm>
            <a:prstGeom prst="straightConnector1">
              <a:avLst/>
            </a:prstGeom>
            <a:noFill/>
            <a:ln cap="flat" cmpd="sng" w="9525">
              <a:solidFill>
                <a:schemeClr val="dk1"/>
              </a:solidFill>
              <a:prstDash val="solid"/>
              <a:round/>
              <a:headEnd len="med" w="med" type="none"/>
              <a:tailEnd len="med" w="med" type="none"/>
            </a:ln>
          </p:spPr>
        </p:cxnSp>
        <p:cxnSp>
          <p:nvCxnSpPr>
            <p:cNvPr id="2264" name="Google Shape;2264;p116"/>
            <p:cNvCxnSpPr>
              <a:stCxn id="2253" idx="4"/>
              <a:endCxn id="2257" idx="1"/>
            </p:cNvCxnSpPr>
            <p:nvPr/>
          </p:nvCxnSpPr>
          <p:spPr>
            <a:xfrm>
              <a:off x="6421532" y="2261698"/>
              <a:ext cx="161100" cy="753000"/>
            </a:xfrm>
            <a:prstGeom prst="straightConnector1">
              <a:avLst/>
            </a:prstGeom>
            <a:noFill/>
            <a:ln cap="flat" cmpd="sng" w="9525">
              <a:solidFill>
                <a:schemeClr val="dk1"/>
              </a:solidFill>
              <a:prstDash val="solid"/>
              <a:round/>
              <a:headEnd len="med" w="med" type="none"/>
              <a:tailEnd len="med" w="med" type="none"/>
            </a:ln>
          </p:spPr>
        </p:cxnSp>
        <p:cxnSp>
          <p:nvCxnSpPr>
            <p:cNvPr id="2265" name="Google Shape;2265;p116"/>
            <p:cNvCxnSpPr>
              <a:stCxn id="2257" idx="7"/>
              <a:endCxn id="2254" idx="4"/>
            </p:cNvCxnSpPr>
            <p:nvPr/>
          </p:nvCxnSpPr>
          <p:spPr>
            <a:xfrm flipH="1" rot="10800000">
              <a:off x="6765335" y="2261620"/>
              <a:ext cx="161100" cy="753000"/>
            </a:xfrm>
            <a:prstGeom prst="straightConnector1">
              <a:avLst/>
            </a:prstGeom>
            <a:noFill/>
            <a:ln cap="flat" cmpd="sng" w="9525">
              <a:solidFill>
                <a:schemeClr val="dk1"/>
              </a:solidFill>
              <a:prstDash val="solid"/>
              <a:round/>
              <a:headEnd len="med" w="med" type="none"/>
              <a:tailEnd len="med" w="med" type="none"/>
            </a:ln>
          </p:spPr>
        </p:cxnSp>
        <p:cxnSp>
          <p:nvCxnSpPr>
            <p:cNvPr id="2266" name="Google Shape;2266;p116"/>
            <p:cNvCxnSpPr>
              <a:stCxn id="2254" idx="3"/>
              <a:endCxn id="2255" idx="7"/>
            </p:cNvCxnSpPr>
            <p:nvPr/>
          </p:nvCxnSpPr>
          <p:spPr>
            <a:xfrm flipH="1">
              <a:off x="6260387" y="2223843"/>
              <a:ext cx="574800" cy="391200"/>
            </a:xfrm>
            <a:prstGeom prst="straightConnector1">
              <a:avLst/>
            </a:prstGeom>
            <a:noFill/>
            <a:ln cap="flat" cmpd="sng" w="9525">
              <a:solidFill>
                <a:schemeClr val="dk1"/>
              </a:solidFill>
              <a:prstDash val="solid"/>
              <a:round/>
              <a:headEnd len="med" w="med" type="none"/>
              <a:tailEnd len="med" w="med" type="none"/>
            </a:ln>
          </p:spPr>
        </p:cxnSp>
        <p:cxnSp>
          <p:nvCxnSpPr>
            <p:cNvPr id="2267" name="Google Shape;2267;p116"/>
            <p:cNvCxnSpPr>
              <a:endCxn id="2256" idx="2"/>
            </p:cNvCxnSpPr>
            <p:nvPr/>
          </p:nvCxnSpPr>
          <p:spPr>
            <a:xfrm>
              <a:off x="6298149" y="2706511"/>
              <a:ext cx="751800" cy="0"/>
            </a:xfrm>
            <a:prstGeom prst="straightConnector1">
              <a:avLst/>
            </a:prstGeom>
            <a:noFill/>
            <a:ln cap="flat" cmpd="sng" w="9525">
              <a:solidFill>
                <a:schemeClr val="dk1"/>
              </a:solidFill>
              <a:prstDash val="solid"/>
              <a:round/>
              <a:headEnd len="med" w="med" type="none"/>
              <a:tailEnd len="med" w="med" type="none"/>
            </a:ln>
          </p:spPr>
        </p:cxnSp>
      </p:grpSp>
      <p:sp>
        <p:nvSpPr>
          <p:cNvPr id="2268" name="Google Shape;2268;p116"/>
          <p:cNvSpPr txBox="1"/>
          <p:nvPr/>
        </p:nvSpPr>
        <p:spPr>
          <a:xfrm>
            <a:off x="1237238" y="3309619"/>
            <a:ext cx="2042700" cy="46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Star</a:t>
            </a:r>
            <a:endParaRPr sz="2000">
              <a:solidFill>
                <a:schemeClr val="dk1"/>
              </a:solidFill>
              <a:latin typeface="Poppins Medium"/>
              <a:ea typeface="Poppins Medium"/>
              <a:cs typeface="Poppins Medium"/>
              <a:sym typeface="Poppins Medium"/>
            </a:endParaRPr>
          </a:p>
        </p:txBody>
      </p:sp>
      <p:sp>
        <p:nvSpPr>
          <p:cNvPr id="2269" name="Google Shape;2269;p116"/>
          <p:cNvSpPr txBox="1"/>
          <p:nvPr/>
        </p:nvSpPr>
        <p:spPr>
          <a:xfrm>
            <a:off x="3550638" y="3309619"/>
            <a:ext cx="2042700" cy="46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Ring</a:t>
            </a:r>
            <a:endParaRPr sz="2000">
              <a:solidFill>
                <a:schemeClr val="dk1"/>
              </a:solidFill>
              <a:latin typeface="Poppins Medium"/>
              <a:ea typeface="Poppins Medium"/>
              <a:cs typeface="Poppins Medium"/>
              <a:sym typeface="Poppins Medium"/>
            </a:endParaRPr>
          </a:p>
        </p:txBody>
      </p:sp>
      <p:sp>
        <p:nvSpPr>
          <p:cNvPr id="2270" name="Google Shape;2270;p116"/>
          <p:cNvSpPr txBox="1"/>
          <p:nvPr/>
        </p:nvSpPr>
        <p:spPr>
          <a:xfrm>
            <a:off x="5864038" y="3309619"/>
            <a:ext cx="2042700" cy="461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Poppins Medium"/>
                <a:ea typeface="Poppins Medium"/>
                <a:cs typeface="Poppins Medium"/>
                <a:sym typeface="Poppins Medium"/>
              </a:rPr>
              <a:t>Mesh</a:t>
            </a:r>
            <a:endParaRPr sz="2000">
              <a:solidFill>
                <a:schemeClr val="dk1"/>
              </a:solidFill>
              <a:latin typeface="Poppins Medium"/>
              <a:ea typeface="Poppins Medium"/>
              <a:cs typeface="Poppins Medium"/>
              <a:sym typeface="Poppins Medium"/>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4" name="Shape 2274"/>
        <p:cNvGrpSpPr/>
        <p:nvPr/>
      </p:nvGrpSpPr>
      <p:grpSpPr>
        <a:xfrm>
          <a:off x="0" y="0"/>
          <a:ext cx="0" cy="0"/>
          <a:chOff x="0" y="0"/>
          <a:chExt cx="0" cy="0"/>
        </a:xfrm>
      </p:grpSpPr>
      <p:sp>
        <p:nvSpPr>
          <p:cNvPr id="2275" name="Google Shape;2275;p117"/>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Extra information</a:t>
            </a:r>
            <a:endParaRPr/>
          </a:p>
        </p:txBody>
      </p:sp>
      <p:sp>
        <p:nvSpPr>
          <p:cNvPr id="2276" name="Google Shape;2276;p117"/>
          <p:cNvSpPr txBox="1"/>
          <p:nvPr>
            <p:ph idx="2" type="subTitle"/>
          </p:nvPr>
        </p:nvSpPr>
        <p:spPr>
          <a:xfrm>
            <a:off x="3543710" y="2143345"/>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extremely high temperatures</a:t>
            </a:r>
            <a:endParaRPr/>
          </a:p>
        </p:txBody>
      </p:sp>
      <p:sp>
        <p:nvSpPr>
          <p:cNvPr id="2277" name="Google Shape;2277;p117"/>
          <p:cNvSpPr txBox="1"/>
          <p:nvPr>
            <p:ph idx="3" type="subTitle"/>
          </p:nvPr>
        </p:nvSpPr>
        <p:spPr>
          <a:xfrm>
            <a:off x="5922225" y="2143345"/>
            <a:ext cx="203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278" name="Google Shape;2278;p117"/>
          <p:cNvSpPr txBox="1"/>
          <p:nvPr>
            <p:ph idx="1" type="subTitle"/>
          </p:nvPr>
        </p:nvSpPr>
        <p:spPr>
          <a:xfrm>
            <a:off x="1183284" y="2143345"/>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279" name="Google Shape;2279;p117"/>
          <p:cNvSpPr txBox="1"/>
          <p:nvPr>
            <p:ph idx="4" type="subTitle"/>
          </p:nvPr>
        </p:nvSpPr>
        <p:spPr>
          <a:xfrm>
            <a:off x="2361119" y="3522197"/>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280" name="Google Shape;2280;p117"/>
          <p:cNvSpPr txBox="1"/>
          <p:nvPr>
            <p:ph idx="5" type="subTitle"/>
          </p:nvPr>
        </p:nvSpPr>
        <p:spPr>
          <a:xfrm>
            <a:off x="4730585" y="3522197"/>
            <a:ext cx="2042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281" name="Google Shape;2281;p117"/>
          <p:cNvSpPr txBox="1"/>
          <p:nvPr>
            <p:ph idx="6" type="subTitle"/>
          </p:nvPr>
        </p:nvSpPr>
        <p:spPr>
          <a:xfrm>
            <a:off x="1179000" y="178960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282" name="Google Shape;2282;p117"/>
          <p:cNvSpPr txBox="1"/>
          <p:nvPr>
            <p:ph idx="7" type="subTitle"/>
          </p:nvPr>
        </p:nvSpPr>
        <p:spPr>
          <a:xfrm>
            <a:off x="3543710" y="178960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283" name="Google Shape;2283;p117"/>
          <p:cNvSpPr txBox="1"/>
          <p:nvPr>
            <p:ph idx="8" type="subTitle"/>
          </p:nvPr>
        </p:nvSpPr>
        <p:spPr>
          <a:xfrm>
            <a:off x="5926500" y="1789600"/>
            <a:ext cx="20385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284" name="Google Shape;2284;p117"/>
          <p:cNvSpPr txBox="1"/>
          <p:nvPr>
            <p:ph idx="9" type="subTitle"/>
          </p:nvPr>
        </p:nvSpPr>
        <p:spPr>
          <a:xfrm>
            <a:off x="2356835" y="316395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285" name="Google Shape;2285;p117"/>
          <p:cNvSpPr txBox="1"/>
          <p:nvPr>
            <p:ph idx="13" type="subTitle"/>
          </p:nvPr>
        </p:nvSpPr>
        <p:spPr>
          <a:xfrm>
            <a:off x="4730585" y="3163950"/>
            <a:ext cx="2042700" cy="49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9" name="Shape 2289"/>
        <p:cNvGrpSpPr/>
        <p:nvPr/>
      </p:nvGrpSpPr>
      <p:grpSpPr>
        <a:xfrm>
          <a:off x="0" y="0"/>
          <a:ext cx="0" cy="0"/>
          <a:chOff x="0" y="0"/>
          <a:chExt cx="0" cy="0"/>
        </a:xfrm>
      </p:grpSpPr>
      <p:sp>
        <p:nvSpPr>
          <p:cNvPr id="2290" name="Google Shape;2290;p118"/>
          <p:cNvSpPr txBox="1"/>
          <p:nvPr>
            <p:ph type="title"/>
          </p:nvPr>
        </p:nvSpPr>
        <p:spPr>
          <a:xfrm>
            <a:off x="1886850" y="1382250"/>
            <a:ext cx="5370300" cy="906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2291" name="Google Shape;2291;p118"/>
          <p:cNvSpPr txBox="1"/>
          <p:nvPr>
            <p:ph idx="1" type="subTitle"/>
          </p:nvPr>
        </p:nvSpPr>
        <p:spPr>
          <a:xfrm>
            <a:off x="1886850" y="2289150"/>
            <a:ext cx="5370300" cy="1472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entire Solar System. Contrary to popular belief, this planet’s name has nothing to do with the liquid metal. Mercury was, instead, named after the famous Roman messenger god Mercurius</a:t>
            </a:r>
            <a:endParaRPr/>
          </a:p>
        </p:txBody>
      </p:sp>
      <p:grpSp>
        <p:nvGrpSpPr>
          <p:cNvPr id="2292" name="Google Shape;2292;p118"/>
          <p:cNvGrpSpPr/>
          <p:nvPr/>
        </p:nvGrpSpPr>
        <p:grpSpPr>
          <a:xfrm>
            <a:off x="-502268" y="-486721"/>
            <a:ext cx="2471175" cy="2747975"/>
            <a:chOff x="7398357" y="-662077"/>
            <a:chExt cx="2471175" cy="2747975"/>
          </a:xfrm>
        </p:grpSpPr>
        <p:sp>
          <p:nvSpPr>
            <p:cNvPr id="2293" name="Google Shape;2293;p118"/>
            <p:cNvSpPr/>
            <p:nvPr/>
          </p:nvSpPr>
          <p:spPr>
            <a:xfrm rot="-5400000">
              <a:off x="7370982" y="-634702"/>
              <a:ext cx="2525925" cy="2471175"/>
            </a:xfrm>
            <a:custGeom>
              <a:rect b="b" l="l" r="r" t="t"/>
              <a:pathLst>
                <a:path extrusionOk="0" h="98847" w="101037">
                  <a:moveTo>
                    <a:pt x="12296" y="1"/>
                  </a:moveTo>
                  <a:cubicBezTo>
                    <a:pt x="9431" y="1"/>
                    <a:pt x="6566" y="1095"/>
                    <a:pt x="4378" y="3283"/>
                  </a:cubicBezTo>
                  <a:cubicBezTo>
                    <a:pt x="1" y="7660"/>
                    <a:pt x="1" y="14773"/>
                    <a:pt x="4378" y="19150"/>
                  </a:cubicBezTo>
                  <a:lnTo>
                    <a:pt x="80823" y="95564"/>
                  </a:lnTo>
                  <a:cubicBezTo>
                    <a:pt x="83011" y="97753"/>
                    <a:pt x="85876" y="98847"/>
                    <a:pt x="88741" y="98847"/>
                  </a:cubicBezTo>
                  <a:cubicBezTo>
                    <a:pt x="91606" y="98847"/>
                    <a:pt x="94471" y="97753"/>
                    <a:pt x="96659" y="95564"/>
                  </a:cubicBezTo>
                  <a:cubicBezTo>
                    <a:pt x="101036" y="91187"/>
                    <a:pt x="101036" y="84105"/>
                    <a:pt x="96659" y="79728"/>
                  </a:cubicBezTo>
                  <a:lnTo>
                    <a:pt x="20214" y="3283"/>
                  </a:lnTo>
                  <a:cubicBezTo>
                    <a:pt x="18025" y="1095"/>
                    <a:pt x="15161" y="1"/>
                    <a:pt x="12296" y="1"/>
                  </a:cubicBez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18"/>
            <p:cNvSpPr/>
            <p:nvPr/>
          </p:nvSpPr>
          <p:spPr>
            <a:xfrm rot="-5400000">
              <a:off x="7569882" y="-202877"/>
              <a:ext cx="1193050" cy="1192300"/>
            </a:xfrm>
            <a:custGeom>
              <a:rect b="b" l="l" r="r" t="t"/>
              <a:pathLst>
                <a:path extrusionOk="0" fill="none" h="47692" w="47722">
                  <a:moveTo>
                    <a:pt x="44591" y="44591"/>
                  </a:moveTo>
                  <a:lnTo>
                    <a:pt x="44591" y="44591"/>
                  </a:lnTo>
                  <a:cubicBezTo>
                    <a:pt x="47722" y="41491"/>
                    <a:pt x="47722" y="36445"/>
                    <a:pt x="44591" y="33345"/>
                  </a:cubicBezTo>
                  <a:lnTo>
                    <a:pt x="14348" y="3101"/>
                  </a:lnTo>
                  <a:cubicBezTo>
                    <a:pt x="11247" y="1"/>
                    <a:pt x="6201" y="1"/>
                    <a:pt x="3101" y="3101"/>
                  </a:cubicBezTo>
                  <a:lnTo>
                    <a:pt x="3101" y="3101"/>
                  </a:lnTo>
                  <a:cubicBezTo>
                    <a:pt x="1" y="6201"/>
                    <a:pt x="1" y="11217"/>
                    <a:pt x="3101" y="14347"/>
                  </a:cubicBezTo>
                  <a:lnTo>
                    <a:pt x="33375" y="44591"/>
                  </a:lnTo>
                  <a:cubicBezTo>
                    <a:pt x="36476" y="47691"/>
                    <a:pt x="41491" y="47691"/>
                    <a:pt x="44591" y="44591"/>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18"/>
            <p:cNvSpPr/>
            <p:nvPr/>
          </p:nvSpPr>
          <p:spPr>
            <a:xfrm rot="-5400000">
              <a:off x="7937707" y="408023"/>
              <a:ext cx="1677875" cy="1677875"/>
            </a:xfrm>
            <a:custGeom>
              <a:rect b="b" l="l" r="r" t="t"/>
              <a:pathLst>
                <a:path extrusionOk="0" fill="none" h="67115" w="67115">
                  <a:moveTo>
                    <a:pt x="64318" y="64287"/>
                  </a:moveTo>
                  <a:lnTo>
                    <a:pt x="64318" y="64287"/>
                  </a:lnTo>
                  <a:cubicBezTo>
                    <a:pt x="67114" y="61491"/>
                    <a:pt x="67114" y="56962"/>
                    <a:pt x="64318" y="54166"/>
                  </a:cubicBezTo>
                  <a:lnTo>
                    <a:pt x="12949" y="2797"/>
                  </a:lnTo>
                  <a:cubicBezTo>
                    <a:pt x="10153" y="1"/>
                    <a:pt x="5624" y="1"/>
                    <a:pt x="2797" y="2797"/>
                  </a:cubicBezTo>
                  <a:lnTo>
                    <a:pt x="2797" y="2797"/>
                  </a:lnTo>
                  <a:cubicBezTo>
                    <a:pt x="1" y="5593"/>
                    <a:pt x="1" y="10122"/>
                    <a:pt x="2797" y="12919"/>
                  </a:cubicBezTo>
                  <a:lnTo>
                    <a:pt x="54166" y="64287"/>
                  </a:lnTo>
                  <a:cubicBezTo>
                    <a:pt x="56993" y="67114"/>
                    <a:pt x="61522" y="67114"/>
                    <a:pt x="64318" y="64287"/>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18"/>
            <p:cNvSpPr/>
            <p:nvPr/>
          </p:nvSpPr>
          <p:spPr>
            <a:xfrm rot="-5400000">
              <a:off x="8047894" y="289485"/>
              <a:ext cx="1309325" cy="1274350"/>
            </a:xfrm>
            <a:custGeom>
              <a:rect b="b" l="l" r="r" t="t"/>
              <a:pathLst>
                <a:path extrusionOk="0" h="50974" w="52373">
                  <a:moveTo>
                    <a:pt x="7884" y="0"/>
                  </a:moveTo>
                  <a:cubicBezTo>
                    <a:pt x="6049" y="0"/>
                    <a:pt x="4210" y="699"/>
                    <a:pt x="2797" y="2097"/>
                  </a:cubicBezTo>
                  <a:cubicBezTo>
                    <a:pt x="0" y="4894"/>
                    <a:pt x="0" y="9453"/>
                    <a:pt x="2797" y="12250"/>
                  </a:cubicBezTo>
                  <a:lnTo>
                    <a:pt x="39424" y="48876"/>
                  </a:lnTo>
                  <a:cubicBezTo>
                    <a:pt x="40822" y="50274"/>
                    <a:pt x="42661" y="50973"/>
                    <a:pt x="44500" y="50973"/>
                  </a:cubicBezTo>
                  <a:cubicBezTo>
                    <a:pt x="46339" y="50973"/>
                    <a:pt x="48178" y="50274"/>
                    <a:pt x="49576" y="48876"/>
                  </a:cubicBezTo>
                  <a:cubicBezTo>
                    <a:pt x="52372" y="46049"/>
                    <a:pt x="52372" y="41520"/>
                    <a:pt x="49576" y="38724"/>
                  </a:cubicBezTo>
                  <a:lnTo>
                    <a:pt x="12949" y="2097"/>
                  </a:lnTo>
                  <a:cubicBezTo>
                    <a:pt x="11551" y="699"/>
                    <a:pt x="9719" y="0"/>
                    <a:pt x="7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18"/>
            <p:cNvSpPr/>
            <p:nvPr/>
          </p:nvSpPr>
          <p:spPr>
            <a:xfrm rot="-5400000">
              <a:off x="7513119" y="-490540"/>
              <a:ext cx="1827575" cy="1809500"/>
            </a:xfrm>
            <a:custGeom>
              <a:rect b="b" l="l" r="r" t="t"/>
              <a:pathLst>
                <a:path extrusionOk="0" h="72380" w="73103">
                  <a:moveTo>
                    <a:pt x="4089" y="0"/>
                  </a:moveTo>
                  <a:cubicBezTo>
                    <a:pt x="3139" y="0"/>
                    <a:pt x="2189" y="358"/>
                    <a:pt x="1460" y="1072"/>
                  </a:cubicBezTo>
                  <a:cubicBezTo>
                    <a:pt x="1" y="2531"/>
                    <a:pt x="1" y="4871"/>
                    <a:pt x="1460" y="6330"/>
                  </a:cubicBezTo>
                  <a:lnTo>
                    <a:pt x="66415" y="71286"/>
                  </a:lnTo>
                  <a:cubicBezTo>
                    <a:pt x="67130" y="72015"/>
                    <a:pt x="68080" y="72380"/>
                    <a:pt x="69033" y="72380"/>
                  </a:cubicBezTo>
                  <a:cubicBezTo>
                    <a:pt x="69987" y="72380"/>
                    <a:pt x="70944" y="72015"/>
                    <a:pt x="71674" y="71286"/>
                  </a:cubicBezTo>
                  <a:cubicBezTo>
                    <a:pt x="73103" y="69827"/>
                    <a:pt x="73103" y="67486"/>
                    <a:pt x="71674" y="66027"/>
                  </a:cubicBezTo>
                  <a:lnTo>
                    <a:pt x="6718" y="1072"/>
                  </a:lnTo>
                  <a:cubicBezTo>
                    <a:pt x="5989" y="358"/>
                    <a:pt x="5039"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 name="Google Shape;2298;p118"/>
          <p:cNvGrpSpPr/>
          <p:nvPr/>
        </p:nvGrpSpPr>
        <p:grpSpPr>
          <a:xfrm>
            <a:off x="7598602" y="3"/>
            <a:ext cx="1664331" cy="1664331"/>
            <a:chOff x="3901550" y="2223725"/>
            <a:chExt cx="1557050" cy="1557050"/>
          </a:xfrm>
        </p:grpSpPr>
        <p:sp>
          <p:nvSpPr>
            <p:cNvPr id="2299" name="Google Shape;2299;p118"/>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18"/>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18"/>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18"/>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chemeClr val="dk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18"/>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7" name="Shape 2307"/>
        <p:cNvGrpSpPr/>
        <p:nvPr/>
      </p:nvGrpSpPr>
      <p:grpSpPr>
        <a:xfrm>
          <a:off x="0" y="0"/>
          <a:ext cx="0" cy="0"/>
          <a:chOff x="0" y="0"/>
          <a:chExt cx="0" cy="0"/>
        </a:xfrm>
      </p:grpSpPr>
      <p:sp>
        <p:nvSpPr>
          <p:cNvPr id="2308" name="Google Shape;2308;p119"/>
          <p:cNvSpPr txBox="1"/>
          <p:nvPr>
            <p:ph type="ctrTitle"/>
          </p:nvPr>
        </p:nvSpPr>
        <p:spPr>
          <a:xfrm>
            <a:off x="1002200" y="475000"/>
            <a:ext cx="4142100" cy="111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309" name="Google Shape;2309;p119"/>
          <p:cNvSpPr txBox="1"/>
          <p:nvPr>
            <p:ph idx="1" type="subTitle"/>
          </p:nvPr>
        </p:nvSpPr>
        <p:spPr>
          <a:xfrm>
            <a:off x="997475" y="1589950"/>
            <a:ext cx="4151700" cy="107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600"/>
              <a:t>Do you have any questions?</a:t>
            </a:r>
            <a:endParaRPr b="1" sz="1600"/>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p:txBody>
      </p:sp>
      <p:sp>
        <p:nvSpPr>
          <p:cNvPr id="2310" name="Google Shape;2310;p119"/>
          <p:cNvSpPr txBox="1"/>
          <p:nvPr/>
        </p:nvSpPr>
        <p:spPr>
          <a:xfrm>
            <a:off x="997475" y="4187897"/>
            <a:ext cx="4151700" cy="337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200">
                <a:solidFill>
                  <a:schemeClr val="dk1"/>
                </a:solidFill>
                <a:latin typeface="Roboto"/>
                <a:ea typeface="Roboto"/>
                <a:cs typeface="Roboto"/>
                <a:sym typeface="Roboto"/>
              </a:rPr>
              <a:t>Please keep this slide for attribution</a:t>
            </a:r>
            <a:endParaRPr b="1" sz="1200">
              <a:solidFill>
                <a:schemeClr val="dk1"/>
              </a:solidFill>
              <a:latin typeface="Roboto"/>
              <a:ea typeface="Roboto"/>
              <a:cs typeface="Roboto"/>
              <a:sym typeface="Roboto"/>
            </a:endParaRPr>
          </a:p>
        </p:txBody>
      </p:sp>
      <p:sp>
        <p:nvSpPr>
          <p:cNvPr id="2311" name="Google Shape;2311;p119"/>
          <p:cNvSpPr/>
          <p:nvPr/>
        </p:nvSpPr>
        <p:spPr>
          <a:xfrm>
            <a:off x="2348998" y="28501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2" name="Google Shape;2312;p119"/>
          <p:cNvGrpSpPr/>
          <p:nvPr/>
        </p:nvGrpSpPr>
        <p:grpSpPr>
          <a:xfrm>
            <a:off x="2869539" y="2850090"/>
            <a:ext cx="407432" cy="407391"/>
            <a:chOff x="812101" y="2571761"/>
            <a:chExt cx="417066" cy="417024"/>
          </a:xfrm>
        </p:grpSpPr>
        <p:sp>
          <p:nvSpPr>
            <p:cNvPr id="2313" name="Google Shape;2313;p11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1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1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1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119"/>
          <p:cNvGrpSpPr/>
          <p:nvPr/>
        </p:nvGrpSpPr>
        <p:grpSpPr>
          <a:xfrm>
            <a:off x="3390133" y="2850090"/>
            <a:ext cx="407391" cy="407391"/>
            <a:chOff x="1323129" y="2571761"/>
            <a:chExt cx="417024" cy="417024"/>
          </a:xfrm>
        </p:grpSpPr>
        <p:sp>
          <p:nvSpPr>
            <p:cNvPr id="2318" name="Google Shape;2318;p11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1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1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1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 name="Google Shape;2322;p119"/>
          <p:cNvGrpSpPr/>
          <p:nvPr/>
        </p:nvGrpSpPr>
        <p:grpSpPr>
          <a:xfrm rot="-278">
            <a:off x="5955766" y="1605932"/>
            <a:ext cx="1928874" cy="1928874"/>
            <a:chOff x="3901550" y="2223725"/>
            <a:chExt cx="1557050" cy="1557050"/>
          </a:xfrm>
        </p:grpSpPr>
        <p:sp>
          <p:nvSpPr>
            <p:cNvPr id="2323" name="Google Shape;2323;p119"/>
            <p:cNvSpPr/>
            <p:nvPr/>
          </p:nvSpPr>
          <p:spPr>
            <a:xfrm>
              <a:off x="4212350" y="2535275"/>
              <a:ext cx="934700" cy="933925"/>
            </a:xfrm>
            <a:custGeom>
              <a:rect b="b" l="l" r="r" t="t"/>
              <a:pathLst>
                <a:path extrusionOk="0" h="37357" w="37388">
                  <a:moveTo>
                    <a:pt x="18694" y="1"/>
                  </a:moveTo>
                  <a:cubicBezTo>
                    <a:pt x="8390" y="1"/>
                    <a:pt x="1" y="8360"/>
                    <a:pt x="1" y="18664"/>
                  </a:cubicBezTo>
                  <a:cubicBezTo>
                    <a:pt x="1" y="28998"/>
                    <a:pt x="8390" y="37357"/>
                    <a:pt x="18694" y="37357"/>
                  </a:cubicBezTo>
                  <a:cubicBezTo>
                    <a:pt x="29028" y="37357"/>
                    <a:pt x="37387" y="28998"/>
                    <a:pt x="37387" y="18664"/>
                  </a:cubicBezTo>
                  <a:cubicBezTo>
                    <a:pt x="37387" y="8360"/>
                    <a:pt x="29028" y="1"/>
                    <a:pt x="18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19"/>
            <p:cNvSpPr/>
            <p:nvPr/>
          </p:nvSpPr>
          <p:spPr>
            <a:xfrm>
              <a:off x="4385600" y="2707775"/>
              <a:ext cx="588950" cy="588950"/>
            </a:xfrm>
            <a:custGeom>
              <a:rect b="b" l="l" r="r" t="t"/>
              <a:pathLst>
                <a:path extrusionOk="0" fill="none" h="23558" w="23558">
                  <a:moveTo>
                    <a:pt x="23557" y="11764"/>
                  </a:moveTo>
                  <a:cubicBezTo>
                    <a:pt x="23557" y="18268"/>
                    <a:pt x="18269" y="23557"/>
                    <a:pt x="11764" y="23557"/>
                  </a:cubicBezTo>
                  <a:cubicBezTo>
                    <a:pt x="5259" y="23557"/>
                    <a:pt x="1" y="18268"/>
                    <a:pt x="1" y="11764"/>
                  </a:cubicBezTo>
                  <a:cubicBezTo>
                    <a:pt x="1" y="5259"/>
                    <a:pt x="5259" y="1"/>
                    <a:pt x="11764" y="1"/>
                  </a:cubicBezTo>
                  <a:cubicBezTo>
                    <a:pt x="18269" y="1"/>
                    <a:pt x="23557" y="5259"/>
                    <a:pt x="23557" y="11764"/>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19"/>
            <p:cNvSpPr/>
            <p:nvPr/>
          </p:nvSpPr>
          <p:spPr>
            <a:xfrm>
              <a:off x="4596100" y="2919025"/>
              <a:ext cx="167200" cy="166450"/>
            </a:xfrm>
            <a:custGeom>
              <a:rect b="b" l="l" r="r" t="t"/>
              <a:pathLst>
                <a:path extrusionOk="0" h="6658" w="6688">
                  <a:moveTo>
                    <a:pt x="3344" y="1"/>
                  </a:moveTo>
                  <a:cubicBezTo>
                    <a:pt x="1520" y="1"/>
                    <a:pt x="0" y="1490"/>
                    <a:pt x="0" y="3314"/>
                  </a:cubicBezTo>
                  <a:cubicBezTo>
                    <a:pt x="0" y="5168"/>
                    <a:pt x="1520" y="6657"/>
                    <a:pt x="3344" y="6657"/>
                  </a:cubicBezTo>
                  <a:cubicBezTo>
                    <a:pt x="5198" y="6657"/>
                    <a:pt x="6687" y="5168"/>
                    <a:pt x="6687" y="3314"/>
                  </a:cubicBezTo>
                  <a:cubicBezTo>
                    <a:pt x="6687" y="1490"/>
                    <a:pt x="5198" y="1"/>
                    <a:pt x="3344"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19"/>
            <p:cNvSpPr/>
            <p:nvPr/>
          </p:nvSpPr>
          <p:spPr>
            <a:xfrm>
              <a:off x="4496550" y="2819475"/>
              <a:ext cx="366300" cy="365525"/>
            </a:xfrm>
            <a:custGeom>
              <a:rect b="b" l="l" r="r" t="t"/>
              <a:pathLst>
                <a:path extrusionOk="0" fill="none" h="14621" w="14652">
                  <a:moveTo>
                    <a:pt x="14651" y="7296"/>
                  </a:moveTo>
                  <a:cubicBezTo>
                    <a:pt x="14651" y="11338"/>
                    <a:pt x="11369" y="14621"/>
                    <a:pt x="7326" y="14621"/>
                  </a:cubicBezTo>
                  <a:cubicBezTo>
                    <a:pt x="3283" y="14621"/>
                    <a:pt x="1" y="11338"/>
                    <a:pt x="1" y="7296"/>
                  </a:cubicBezTo>
                  <a:cubicBezTo>
                    <a:pt x="1" y="3283"/>
                    <a:pt x="3283" y="1"/>
                    <a:pt x="7326" y="1"/>
                  </a:cubicBezTo>
                  <a:cubicBezTo>
                    <a:pt x="11369" y="1"/>
                    <a:pt x="14651" y="3283"/>
                    <a:pt x="14651" y="7296"/>
                  </a:cubicBezTo>
                  <a:close/>
                </a:path>
              </a:pathLst>
            </a:custGeom>
            <a:noFill/>
            <a:ln cap="flat" cmpd="sng" w="9875">
              <a:solidFill>
                <a:srgbClr val="233251"/>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19"/>
            <p:cNvSpPr/>
            <p:nvPr/>
          </p:nvSpPr>
          <p:spPr>
            <a:xfrm>
              <a:off x="3901550" y="2223725"/>
              <a:ext cx="1557050" cy="1557050"/>
            </a:xfrm>
            <a:custGeom>
              <a:rect b="b" l="l" r="r" t="t"/>
              <a:pathLst>
                <a:path extrusionOk="0" h="62282" w="62282">
                  <a:moveTo>
                    <a:pt x="31126" y="5259"/>
                  </a:moveTo>
                  <a:cubicBezTo>
                    <a:pt x="45412" y="5259"/>
                    <a:pt x="57023" y="16840"/>
                    <a:pt x="57023" y="31126"/>
                  </a:cubicBezTo>
                  <a:cubicBezTo>
                    <a:pt x="57023" y="45442"/>
                    <a:pt x="45412" y="57023"/>
                    <a:pt x="31126" y="57023"/>
                  </a:cubicBezTo>
                  <a:cubicBezTo>
                    <a:pt x="16840" y="57023"/>
                    <a:pt x="5259" y="45442"/>
                    <a:pt x="5259" y="31126"/>
                  </a:cubicBezTo>
                  <a:cubicBezTo>
                    <a:pt x="5259" y="16840"/>
                    <a:pt x="16840" y="5259"/>
                    <a:pt x="31126" y="5259"/>
                  </a:cubicBezTo>
                  <a:close/>
                  <a:moveTo>
                    <a:pt x="31126" y="1"/>
                  </a:moveTo>
                  <a:cubicBezTo>
                    <a:pt x="13922" y="1"/>
                    <a:pt x="1" y="13952"/>
                    <a:pt x="1" y="31126"/>
                  </a:cubicBezTo>
                  <a:cubicBezTo>
                    <a:pt x="1" y="48330"/>
                    <a:pt x="13922" y="62281"/>
                    <a:pt x="31126" y="62281"/>
                  </a:cubicBezTo>
                  <a:cubicBezTo>
                    <a:pt x="48330" y="62281"/>
                    <a:pt x="62281" y="48330"/>
                    <a:pt x="62281" y="31126"/>
                  </a:cubicBezTo>
                  <a:cubicBezTo>
                    <a:pt x="62281" y="13952"/>
                    <a:pt x="48330" y="1"/>
                    <a:pt x="31126"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8" name="Google Shape;2328;p119"/>
          <p:cNvSpPr/>
          <p:nvPr/>
        </p:nvSpPr>
        <p:spPr>
          <a:xfrm rot="2037">
            <a:off x="6912961" y="1151663"/>
            <a:ext cx="1518900" cy="3447300"/>
          </a:xfrm>
          <a:prstGeom prst="rect">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a:ea typeface="Poppins"/>
              <a:cs typeface="Poppins"/>
              <a:sym typeface="Poppins"/>
            </a:endParaRPr>
          </a:p>
        </p:txBody>
      </p:sp>
      <p:grpSp>
        <p:nvGrpSpPr>
          <p:cNvPr id="2329" name="Google Shape;2329;p119"/>
          <p:cNvGrpSpPr/>
          <p:nvPr/>
        </p:nvGrpSpPr>
        <p:grpSpPr>
          <a:xfrm>
            <a:off x="7079650" y="539508"/>
            <a:ext cx="1351125" cy="232319"/>
            <a:chOff x="5486725" y="543869"/>
            <a:chExt cx="1351125" cy="232319"/>
          </a:xfrm>
        </p:grpSpPr>
        <p:sp>
          <p:nvSpPr>
            <p:cNvPr id="2330" name="Google Shape;2330;p119"/>
            <p:cNvSpPr/>
            <p:nvPr/>
          </p:nvSpPr>
          <p:spPr>
            <a:xfrm>
              <a:off x="6637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19"/>
            <p:cNvSpPr/>
            <p:nvPr/>
          </p:nvSpPr>
          <p:spPr>
            <a:xfrm>
              <a:off x="5918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19"/>
            <p:cNvSpPr/>
            <p:nvPr/>
          </p:nvSpPr>
          <p:spPr>
            <a:xfrm>
              <a:off x="5918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19"/>
            <p:cNvSpPr/>
            <p:nvPr/>
          </p:nvSpPr>
          <p:spPr>
            <a:xfrm>
              <a:off x="6637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19"/>
            <p:cNvSpPr/>
            <p:nvPr/>
          </p:nvSpPr>
          <p:spPr>
            <a:xfrm>
              <a:off x="6494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19"/>
            <p:cNvSpPr/>
            <p:nvPr/>
          </p:nvSpPr>
          <p:spPr>
            <a:xfrm>
              <a:off x="5774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19"/>
            <p:cNvSpPr/>
            <p:nvPr/>
          </p:nvSpPr>
          <p:spPr>
            <a:xfrm>
              <a:off x="5774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19"/>
            <p:cNvSpPr/>
            <p:nvPr/>
          </p:nvSpPr>
          <p:spPr>
            <a:xfrm>
              <a:off x="6494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19"/>
            <p:cNvSpPr/>
            <p:nvPr/>
          </p:nvSpPr>
          <p:spPr>
            <a:xfrm>
              <a:off x="6782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19"/>
            <p:cNvSpPr/>
            <p:nvPr/>
          </p:nvSpPr>
          <p:spPr>
            <a:xfrm>
              <a:off x="6062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19"/>
            <p:cNvSpPr/>
            <p:nvPr/>
          </p:nvSpPr>
          <p:spPr>
            <a:xfrm>
              <a:off x="6062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19"/>
            <p:cNvSpPr/>
            <p:nvPr/>
          </p:nvSpPr>
          <p:spPr>
            <a:xfrm>
              <a:off x="6782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19"/>
            <p:cNvSpPr/>
            <p:nvPr/>
          </p:nvSpPr>
          <p:spPr>
            <a:xfrm>
              <a:off x="6349975" y="711213"/>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19"/>
            <p:cNvSpPr/>
            <p:nvPr/>
          </p:nvSpPr>
          <p:spPr>
            <a:xfrm>
              <a:off x="5630350" y="719938"/>
              <a:ext cx="56250" cy="56250"/>
            </a:xfrm>
            <a:custGeom>
              <a:rect b="b" l="l" r="r" t="t"/>
              <a:pathLst>
                <a:path extrusionOk="0" h="2250" w="2250">
                  <a:moveTo>
                    <a:pt x="1125" y="1"/>
                  </a:moveTo>
                  <a:cubicBezTo>
                    <a:pt x="517" y="1"/>
                    <a:pt x="0" y="487"/>
                    <a:pt x="0" y="1125"/>
                  </a:cubicBezTo>
                  <a:cubicBezTo>
                    <a:pt x="0" y="1733"/>
                    <a:pt x="517" y="2250"/>
                    <a:pt x="1125" y="2250"/>
                  </a:cubicBezTo>
                  <a:cubicBezTo>
                    <a:pt x="1733" y="2250"/>
                    <a:pt x="2249" y="1733"/>
                    <a:pt x="2249" y="1125"/>
                  </a:cubicBezTo>
                  <a:cubicBezTo>
                    <a:pt x="224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19"/>
            <p:cNvSpPr/>
            <p:nvPr/>
          </p:nvSpPr>
          <p:spPr>
            <a:xfrm>
              <a:off x="5630350" y="543869"/>
              <a:ext cx="56250" cy="56250"/>
            </a:xfrm>
            <a:custGeom>
              <a:rect b="b" l="l" r="r" t="t"/>
              <a:pathLst>
                <a:path extrusionOk="0" h="2250" w="2250">
                  <a:moveTo>
                    <a:pt x="1125" y="0"/>
                  </a:moveTo>
                  <a:cubicBezTo>
                    <a:pt x="517" y="0"/>
                    <a:pt x="0" y="517"/>
                    <a:pt x="0" y="1125"/>
                  </a:cubicBezTo>
                  <a:cubicBezTo>
                    <a:pt x="0" y="1733"/>
                    <a:pt x="517" y="2249"/>
                    <a:pt x="1125" y="2249"/>
                  </a:cubicBezTo>
                  <a:cubicBezTo>
                    <a:pt x="1733" y="2249"/>
                    <a:pt x="2249" y="173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19"/>
            <p:cNvSpPr/>
            <p:nvPr/>
          </p:nvSpPr>
          <p:spPr>
            <a:xfrm>
              <a:off x="6349975" y="543869"/>
              <a:ext cx="56250" cy="56250"/>
            </a:xfrm>
            <a:custGeom>
              <a:rect b="b" l="l" r="r" t="t"/>
              <a:pathLst>
                <a:path extrusionOk="0" h="2250" w="2250">
                  <a:moveTo>
                    <a:pt x="1125" y="0"/>
                  </a:moveTo>
                  <a:cubicBezTo>
                    <a:pt x="517" y="0"/>
                    <a:pt x="0" y="517"/>
                    <a:pt x="0" y="1125"/>
                  </a:cubicBezTo>
                  <a:cubicBezTo>
                    <a:pt x="0" y="1763"/>
                    <a:pt x="517" y="2250"/>
                    <a:pt x="1125" y="2250"/>
                  </a:cubicBezTo>
                  <a:cubicBezTo>
                    <a:pt x="1733" y="2250"/>
                    <a:pt x="2249" y="1763"/>
                    <a:pt x="2249" y="1125"/>
                  </a:cubicBezTo>
                  <a:cubicBezTo>
                    <a:pt x="224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19"/>
            <p:cNvSpPr/>
            <p:nvPr/>
          </p:nvSpPr>
          <p:spPr>
            <a:xfrm>
              <a:off x="6206350" y="711213"/>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19"/>
            <p:cNvSpPr/>
            <p:nvPr/>
          </p:nvSpPr>
          <p:spPr>
            <a:xfrm>
              <a:off x="5486725" y="719938"/>
              <a:ext cx="55500" cy="56250"/>
            </a:xfrm>
            <a:custGeom>
              <a:rect b="b" l="l" r="r" t="t"/>
              <a:pathLst>
                <a:path extrusionOk="0" h="2250" w="2220">
                  <a:moveTo>
                    <a:pt x="1125" y="1"/>
                  </a:moveTo>
                  <a:cubicBezTo>
                    <a:pt x="487" y="1"/>
                    <a:pt x="0" y="487"/>
                    <a:pt x="0" y="1125"/>
                  </a:cubicBezTo>
                  <a:cubicBezTo>
                    <a:pt x="0" y="1733"/>
                    <a:pt x="487" y="2250"/>
                    <a:pt x="1125" y="2250"/>
                  </a:cubicBezTo>
                  <a:cubicBezTo>
                    <a:pt x="1733" y="2250"/>
                    <a:pt x="2219" y="1733"/>
                    <a:pt x="2219" y="1125"/>
                  </a:cubicBezTo>
                  <a:cubicBezTo>
                    <a:pt x="2219" y="487"/>
                    <a:pt x="1733" y="1"/>
                    <a:pt x="1125" y="1"/>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19"/>
            <p:cNvSpPr/>
            <p:nvPr/>
          </p:nvSpPr>
          <p:spPr>
            <a:xfrm>
              <a:off x="5486725" y="543869"/>
              <a:ext cx="55500" cy="56250"/>
            </a:xfrm>
            <a:custGeom>
              <a:rect b="b" l="l" r="r" t="t"/>
              <a:pathLst>
                <a:path extrusionOk="0" h="2250" w="2220">
                  <a:moveTo>
                    <a:pt x="1125" y="0"/>
                  </a:moveTo>
                  <a:cubicBezTo>
                    <a:pt x="487" y="0"/>
                    <a:pt x="0" y="517"/>
                    <a:pt x="0" y="1125"/>
                  </a:cubicBezTo>
                  <a:cubicBezTo>
                    <a:pt x="0" y="1733"/>
                    <a:pt x="487" y="2249"/>
                    <a:pt x="1125" y="2249"/>
                  </a:cubicBezTo>
                  <a:cubicBezTo>
                    <a:pt x="1733" y="2249"/>
                    <a:pt x="2219" y="173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19"/>
            <p:cNvSpPr/>
            <p:nvPr/>
          </p:nvSpPr>
          <p:spPr>
            <a:xfrm>
              <a:off x="6206350" y="543869"/>
              <a:ext cx="55500" cy="56250"/>
            </a:xfrm>
            <a:custGeom>
              <a:rect b="b" l="l" r="r" t="t"/>
              <a:pathLst>
                <a:path extrusionOk="0" h="2250" w="2220">
                  <a:moveTo>
                    <a:pt x="1125" y="0"/>
                  </a:moveTo>
                  <a:cubicBezTo>
                    <a:pt x="487" y="0"/>
                    <a:pt x="0" y="517"/>
                    <a:pt x="0" y="1125"/>
                  </a:cubicBezTo>
                  <a:cubicBezTo>
                    <a:pt x="0" y="1763"/>
                    <a:pt x="487" y="2250"/>
                    <a:pt x="1125" y="2250"/>
                  </a:cubicBezTo>
                  <a:cubicBezTo>
                    <a:pt x="1733" y="2250"/>
                    <a:pt x="2219" y="1763"/>
                    <a:pt x="2219" y="1125"/>
                  </a:cubicBezTo>
                  <a:cubicBezTo>
                    <a:pt x="2219" y="517"/>
                    <a:pt x="1733" y="0"/>
                    <a:pt x="1125" y="0"/>
                  </a:cubicBezTo>
                  <a:close/>
                </a:path>
              </a:pathLst>
            </a:custGeom>
            <a:solidFill>
              <a:srgbClr val="23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3" name="Shape 2353"/>
        <p:cNvGrpSpPr/>
        <p:nvPr/>
      </p:nvGrpSpPr>
      <p:grpSpPr>
        <a:xfrm>
          <a:off x="0" y="0"/>
          <a:ext cx="0" cy="0"/>
          <a:chOff x="0" y="0"/>
          <a:chExt cx="0" cy="0"/>
        </a:xfrm>
      </p:grpSpPr>
      <p:sp>
        <p:nvSpPr>
          <p:cNvPr id="2354" name="Google Shape;2354;p120"/>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Icon pack</a:t>
            </a:r>
            <a:endParaRPr/>
          </a:p>
        </p:txBody>
      </p:sp>
      <p:grpSp>
        <p:nvGrpSpPr>
          <p:cNvPr id="2355" name="Google Shape;2355;p120"/>
          <p:cNvGrpSpPr/>
          <p:nvPr/>
        </p:nvGrpSpPr>
        <p:grpSpPr>
          <a:xfrm>
            <a:off x="1037675" y="1709168"/>
            <a:ext cx="347620" cy="216246"/>
            <a:chOff x="1037675" y="1709168"/>
            <a:chExt cx="347620" cy="216246"/>
          </a:xfrm>
        </p:grpSpPr>
        <p:sp>
          <p:nvSpPr>
            <p:cNvPr id="2356" name="Google Shape;2356;p120"/>
            <p:cNvSpPr/>
            <p:nvPr/>
          </p:nvSpPr>
          <p:spPr>
            <a:xfrm>
              <a:off x="1037675" y="1709168"/>
              <a:ext cx="347620" cy="216246"/>
            </a:xfrm>
            <a:custGeom>
              <a:rect b="b" l="l" r="r" t="t"/>
              <a:pathLst>
                <a:path extrusionOk="0" h="78" w="126">
                  <a:moveTo>
                    <a:pt x="88" y="0"/>
                  </a:moveTo>
                  <a:cubicBezTo>
                    <a:pt x="78" y="0"/>
                    <a:pt x="70" y="4"/>
                    <a:pt x="63" y="9"/>
                  </a:cubicBezTo>
                  <a:cubicBezTo>
                    <a:pt x="57" y="4"/>
                    <a:pt x="48" y="0"/>
                    <a:pt x="39" y="0"/>
                  </a:cubicBezTo>
                  <a:cubicBezTo>
                    <a:pt x="17" y="0"/>
                    <a:pt x="0" y="18"/>
                    <a:pt x="0" y="39"/>
                  </a:cubicBezTo>
                  <a:cubicBezTo>
                    <a:pt x="0" y="60"/>
                    <a:pt x="17" y="78"/>
                    <a:pt x="39" y="78"/>
                  </a:cubicBezTo>
                  <a:cubicBezTo>
                    <a:pt x="48" y="78"/>
                    <a:pt x="57" y="75"/>
                    <a:pt x="63" y="69"/>
                  </a:cubicBezTo>
                  <a:cubicBezTo>
                    <a:pt x="70" y="75"/>
                    <a:pt x="78" y="78"/>
                    <a:pt x="88" y="78"/>
                  </a:cubicBezTo>
                  <a:cubicBezTo>
                    <a:pt x="109" y="78"/>
                    <a:pt x="126" y="60"/>
                    <a:pt x="126" y="39"/>
                  </a:cubicBezTo>
                  <a:cubicBezTo>
                    <a:pt x="126" y="18"/>
                    <a:pt x="109" y="0"/>
                    <a:pt x="88" y="0"/>
                  </a:cubicBezTo>
                  <a:close/>
                  <a:moveTo>
                    <a:pt x="63" y="59"/>
                  </a:moveTo>
                  <a:cubicBezTo>
                    <a:pt x="59" y="53"/>
                    <a:pt x="56" y="47"/>
                    <a:pt x="56" y="39"/>
                  </a:cubicBezTo>
                  <a:cubicBezTo>
                    <a:pt x="56" y="32"/>
                    <a:pt x="59" y="25"/>
                    <a:pt x="63" y="20"/>
                  </a:cubicBezTo>
                  <a:cubicBezTo>
                    <a:pt x="68" y="25"/>
                    <a:pt x="70" y="32"/>
                    <a:pt x="70" y="39"/>
                  </a:cubicBezTo>
                  <a:cubicBezTo>
                    <a:pt x="70" y="47"/>
                    <a:pt x="68" y="53"/>
                    <a:pt x="63" y="59"/>
                  </a:cubicBezTo>
                  <a:close/>
                  <a:moveTo>
                    <a:pt x="7" y="39"/>
                  </a:moveTo>
                  <a:cubicBezTo>
                    <a:pt x="7" y="22"/>
                    <a:pt x="22" y="8"/>
                    <a:pt x="39" y="8"/>
                  </a:cubicBezTo>
                  <a:cubicBezTo>
                    <a:pt x="46" y="8"/>
                    <a:pt x="53" y="10"/>
                    <a:pt x="58" y="14"/>
                  </a:cubicBezTo>
                  <a:cubicBezTo>
                    <a:pt x="52" y="21"/>
                    <a:pt x="49" y="30"/>
                    <a:pt x="49" y="39"/>
                  </a:cubicBezTo>
                  <a:cubicBezTo>
                    <a:pt x="49" y="49"/>
                    <a:pt x="52" y="57"/>
                    <a:pt x="58" y="64"/>
                  </a:cubicBezTo>
                  <a:cubicBezTo>
                    <a:pt x="53" y="68"/>
                    <a:pt x="46" y="70"/>
                    <a:pt x="39" y="70"/>
                  </a:cubicBezTo>
                  <a:cubicBezTo>
                    <a:pt x="22" y="70"/>
                    <a:pt x="7" y="56"/>
                    <a:pt x="7" y="39"/>
                  </a:cubicBezTo>
                  <a:close/>
                  <a:moveTo>
                    <a:pt x="88" y="70"/>
                  </a:moveTo>
                  <a:cubicBezTo>
                    <a:pt x="81" y="70"/>
                    <a:pt x="74" y="68"/>
                    <a:pt x="69" y="64"/>
                  </a:cubicBezTo>
                  <a:cubicBezTo>
                    <a:pt x="74" y="57"/>
                    <a:pt x="78" y="49"/>
                    <a:pt x="78" y="39"/>
                  </a:cubicBezTo>
                  <a:cubicBezTo>
                    <a:pt x="78" y="30"/>
                    <a:pt x="74" y="21"/>
                    <a:pt x="69" y="14"/>
                  </a:cubicBezTo>
                  <a:cubicBezTo>
                    <a:pt x="74" y="10"/>
                    <a:pt x="81" y="8"/>
                    <a:pt x="88" y="8"/>
                  </a:cubicBezTo>
                  <a:cubicBezTo>
                    <a:pt x="105" y="8"/>
                    <a:pt x="119" y="22"/>
                    <a:pt x="119" y="39"/>
                  </a:cubicBezTo>
                  <a:cubicBezTo>
                    <a:pt x="119" y="56"/>
                    <a:pt x="105" y="70"/>
                    <a:pt x="88" y="70"/>
                  </a:cubicBezTo>
                  <a:close/>
                  <a:moveTo>
                    <a:pt x="88" y="70"/>
                  </a:moveTo>
                  <a:cubicBezTo>
                    <a:pt x="88" y="70"/>
                    <a:pt x="88" y="70"/>
                    <a:pt x="88" y="7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7" name="Google Shape;2357;p120"/>
            <p:cNvSpPr/>
            <p:nvPr/>
          </p:nvSpPr>
          <p:spPr>
            <a:xfrm>
              <a:off x="1084179" y="1781250"/>
              <a:ext cx="63944" cy="72082"/>
            </a:xfrm>
            <a:custGeom>
              <a:rect b="b" l="l" r="r" t="t"/>
              <a:pathLst>
                <a:path extrusionOk="0" h="26" w="23">
                  <a:moveTo>
                    <a:pt x="19" y="0"/>
                  </a:moveTo>
                  <a:cubicBezTo>
                    <a:pt x="18" y="0"/>
                    <a:pt x="17" y="1"/>
                    <a:pt x="16" y="2"/>
                  </a:cubicBezTo>
                  <a:cubicBezTo>
                    <a:pt x="15" y="2"/>
                    <a:pt x="13" y="1"/>
                    <a:pt x="11" y="1"/>
                  </a:cubicBezTo>
                  <a:cubicBezTo>
                    <a:pt x="5" y="1"/>
                    <a:pt x="0" y="7"/>
                    <a:pt x="0" y="13"/>
                  </a:cubicBezTo>
                  <a:cubicBezTo>
                    <a:pt x="0" y="20"/>
                    <a:pt x="5" y="25"/>
                    <a:pt x="11" y="25"/>
                  </a:cubicBezTo>
                  <a:cubicBezTo>
                    <a:pt x="13" y="25"/>
                    <a:pt x="15" y="24"/>
                    <a:pt x="16" y="24"/>
                  </a:cubicBezTo>
                  <a:cubicBezTo>
                    <a:pt x="17" y="25"/>
                    <a:pt x="18" y="26"/>
                    <a:pt x="19" y="26"/>
                  </a:cubicBezTo>
                  <a:cubicBezTo>
                    <a:pt x="21" y="26"/>
                    <a:pt x="23" y="24"/>
                    <a:pt x="23" y="22"/>
                  </a:cubicBezTo>
                  <a:cubicBezTo>
                    <a:pt x="23" y="4"/>
                    <a:pt x="23" y="4"/>
                    <a:pt x="23" y="4"/>
                  </a:cubicBezTo>
                  <a:cubicBezTo>
                    <a:pt x="23" y="2"/>
                    <a:pt x="21" y="0"/>
                    <a:pt x="19" y="0"/>
                  </a:cubicBezTo>
                  <a:close/>
                  <a:moveTo>
                    <a:pt x="11" y="17"/>
                  </a:moveTo>
                  <a:cubicBezTo>
                    <a:pt x="9" y="17"/>
                    <a:pt x="7" y="15"/>
                    <a:pt x="7" y="13"/>
                  </a:cubicBezTo>
                  <a:cubicBezTo>
                    <a:pt x="7" y="11"/>
                    <a:pt x="9" y="9"/>
                    <a:pt x="11" y="9"/>
                  </a:cubicBezTo>
                  <a:cubicBezTo>
                    <a:pt x="14" y="9"/>
                    <a:pt x="16" y="11"/>
                    <a:pt x="16" y="13"/>
                  </a:cubicBezTo>
                  <a:cubicBezTo>
                    <a:pt x="16" y="15"/>
                    <a:pt x="14" y="17"/>
                    <a:pt x="11" y="17"/>
                  </a:cubicBezTo>
                  <a:close/>
                  <a:moveTo>
                    <a:pt x="11" y="17"/>
                  </a:moveTo>
                  <a:cubicBezTo>
                    <a:pt x="11" y="17"/>
                    <a:pt x="11" y="17"/>
                    <a:pt x="11" y="1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8" name="Google Shape;2358;p120"/>
            <p:cNvSpPr/>
            <p:nvPr/>
          </p:nvSpPr>
          <p:spPr>
            <a:xfrm>
              <a:off x="1274847" y="1759160"/>
              <a:ext cx="68594" cy="94172"/>
            </a:xfrm>
            <a:custGeom>
              <a:rect b="b" l="l" r="r" t="t"/>
              <a:pathLst>
                <a:path extrusionOk="0" h="34" w="25">
                  <a:moveTo>
                    <a:pt x="12" y="9"/>
                  </a:moveTo>
                  <a:cubicBezTo>
                    <a:pt x="11" y="9"/>
                    <a:pt x="9" y="9"/>
                    <a:pt x="7" y="10"/>
                  </a:cubicBezTo>
                  <a:cubicBezTo>
                    <a:pt x="7" y="4"/>
                    <a:pt x="7" y="4"/>
                    <a:pt x="7" y="4"/>
                  </a:cubicBezTo>
                  <a:cubicBezTo>
                    <a:pt x="7" y="2"/>
                    <a:pt x="5" y="0"/>
                    <a:pt x="3" y="0"/>
                  </a:cubicBezTo>
                  <a:cubicBezTo>
                    <a:pt x="1" y="0"/>
                    <a:pt x="0" y="2"/>
                    <a:pt x="0" y="4"/>
                  </a:cubicBezTo>
                  <a:cubicBezTo>
                    <a:pt x="0" y="30"/>
                    <a:pt x="0" y="30"/>
                    <a:pt x="0" y="30"/>
                  </a:cubicBezTo>
                  <a:cubicBezTo>
                    <a:pt x="0" y="32"/>
                    <a:pt x="1" y="34"/>
                    <a:pt x="3" y="34"/>
                  </a:cubicBezTo>
                  <a:cubicBezTo>
                    <a:pt x="5" y="34"/>
                    <a:pt x="6" y="33"/>
                    <a:pt x="6" y="32"/>
                  </a:cubicBezTo>
                  <a:cubicBezTo>
                    <a:pt x="8" y="33"/>
                    <a:pt x="10" y="34"/>
                    <a:pt x="12" y="34"/>
                  </a:cubicBezTo>
                  <a:cubicBezTo>
                    <a:pt x="19" y="34"/>
                    <a:pt x="25" y="28"/>
                    <a:pt x="25" y="21"/>
                  </a:cubicBezTo>
                  <a:cubicBezTo>
                    <a:pt x="25" y="14"/>
                    <a:pt x="19" y="9"/>
                    <a:pt x="12" y="9"/>
                  </a:cubicBezTo>
                  <a:close/>
                  <a:moveTo>
                    <a:pt x="12" y="27"/>
                  </a:moveTo>
                  <a:cubicBezTo>
                    <a:pt x="9" y="27"/>
                    <a:pt x="7" y="24"/>
                    <a:pt x="7" y="21"/>
                  </a:cubicBezTo>
                  <a:cubicBezTo>
                    <a:pt x="7" y="18"/>
                    <a:pt x="9" y="16"/>
                    <a:pt x="12" y="16"/>
                  </a:cubicBezTo>
                  <a:cubicBezTo>
                    <a:pt x="15" y="16"/>
                    <a:pt x="18" y="18"/>
                    <a:pt x="18" y="21"/>
                  </a:cubicBezTo>
                  <a:cubicBezTo>
                    <a:pt x="18" y="24"/>
                    <a:pt x="15" y="27"/>
                    <a:pt x="12" y="27"/>
                  </a:cubicBezTo>
                  <a:close/>
                  <a:moveTo>
                    <a:pt x="12" y="27"/>
                  </a:moveTo>
                  <a:cubicBezTo>
                    <a:pt x="12" y="27"/>
                    <a:pt x="12" y="27"/>
                    <a:pt x="12" y="2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359" name="Google Shape;2359;p120"/>
          <p:cNvSpPr/>
          <p:nvPr/>
        </p:nvSpPr>
        <p:spPr>
          <a:xfrm>
            <a:off x="1796858" y="1652200"/>
            <a:ext cx="294140" cy="331345"/>
          </a:xfrm>
          <a:custGeom>
            <a:rect b="b" l="l" r="r" t="t"/>
            <a:pathLst>
              <a:path extrusionOk="0" h="120" w="107">
                <a:moveTo>
                  <a:pt x="101" y="100"/>
                </a:moveTo>
                <a:cubicBezTo>
                  <a:pt x="101" y="54"/>
                  <a:pt x="101" y="54"/>
                  <a:pt x="101" y="54"/>
                </a:cubicBezTo>
                <a:cubicBezTo>
                  <a:pt x="105" y="52"/>
                  <a:pt x="107" y="49"/>
                  <a:pt x="107" y="44"/>
                </a:cubicBezTo>
                <a:cubicBezTo>
                  <a:pt x="107" y="38"/>
                  <a:pt x="103" y="33"/>
                  <a:pt x="97" y="33"/>
                </a:cubicBezTo>
                <a:cubicBezTo>
                  <a:pt x="95" y="33"/>
                  <a:pt x="93" y="34"/>
                  <a:pt x="91" y="35"/>
                </a:cubicBezTo>
                <a:cubicBezTo>
                  <a:pt x="65" y="14"/>
                  <a:pt x="65" y="14"/>
                  <a:pt x="65" y="14"/>
                </a:cubicBezTo>
                <a:cubicBezTo>
                  <a:pt x="65" y="13"/>
                  <a:pt x="65" y="12"/>
                  <a:pt x="65" y="11"/>
                </a:cubicBezTo>
                <a:cubicBezTo>
                  <a:pt x="65" y="5"/>
                  <a:pt x="60" y="0"/>
                  <a:pt x="55" y="0"/>
                </a:cubicBezTo>
                <a:cubicBezTo>
                  <a:pt x="49" y="0"/>
                  <a:pt x="44" y="5"/>
                  <a:pt x="44" y="10"/>
                </a:cubicBezTo>
                <a:cubicBezTo>
                  <a:pt x="19" y="17"/>
                  <a:pt x="19" y="17"/>
                  <a:pt x="19" y="17"/>
                </a:cubicBezTo>
                <a:cubicBezTo>
                  <a:pt x="17" y="14"/>
                  <a:pt x="14" y="12"/>
                  <a:pt x="10" y="12"/>
                </a:cubicBezTo>
                <a:cubicBezTo>
                  <a:pt x="5" y="12"/>
                  <a:pt x="0" y="17"/>
                  <a:pt x="0" y="23"/>
                </a:cubicBezTo>
                <a:cubicBezTo>
                  <a:pt x="0" y="27"/>
                  <a:pt x="3" y="31"/>
                  <a:pt x="7" y="33"/>
                </a:cubicBezTo>
                <a:cubicBezTo>
                  <a:pt x="7" y="61"/>
                  <a:pt x="7" y="61"/>
                  <a:pt x="7" y="61"/>
                </a:cubicBezTo>
                <a:cubicBezTo>
                  <a:pt x="3" y="63"/>
                  <a:pt x="0" y="67"/>
                  <a:pt x="0" y="71"/>
                </a:cubicBezTo>
                <a:cubicBezTo>
                  <a:pt x="0" y="77"/>
                  <a:pt x="5" y="82"/>
                  <a:pt x="10" y="82"/>
                </a:cubicBezTo>
                <a:cubicBezTo>
                  <a:pt x="11" y="82"/>
                  <a:pt x="11" y="82"/>
                  <a:pt x="11" y="82"/>
                </a:cubicBezTo>
                <a:cubicBezTo>
                  <a:pt x="21" y="102"/>
                  <a:pt x="21" y="102"/>
                  <a:pt x="21" y="102"/>
                </a:cubicBezTo>
                <a:cubicBezTo>
                  <a:pt x="19" y="104"/>
                  <a:pt x="17" y="107"/>
                  <a:pt x="17" y="110"/>
                </a:cubicBezTo>
                <a:cubicBezTo>
                  <a:pt x="17" y="115"/>
                  <a:pt x="22" y="120"/>
                  <a:pt x="28" y="120"/>
                </a:cubicBezTo>
                <a:cubicBezTo>
                  <a:pt x="34" y="120"/>
                  <a:pt x="38" y="115"/>
                  <a:pt x="38" y="110"/>
                </a:cubicBezTo>
                <a:cubicBezTo>
                  <a:pt x="38" y="109"/>
                  <a:pt x="38" y="108"/>
                  <a:pt x="38" y="107"/>
                </a:cubicBezTo>
                <a:cubicBezTo>
                  <a:pt x="48" y="101"/>
                  <a:pt x="48" y="101"/>
                  <a:pt x="48" y="101"/>
                </a:cubicBezTo>
                <a:cubicBezTo>
                  <a:pt x="50" y="102"/>
                  <a:pt x="52" y="103"/>
                  <a:pt x="55" y="103"/>
                </a:cubicBezTo>
                <a:cubicBezTo>
                  <a:pt x="58" y="103"/>
                  <a:pt x="61" y="101"/>
                  <a:pt x="63" y="99"/>
                </a:cubicBezTo>
                <a:cubicBezTo>
                  <a:pt x="87" y="107"/>
                  <a:pt x="87" y="107"/>
                  <a:pt x="87" y="107"/>
                </a:cubicBezTo>
                <a:cubicBezTo>
                  <a:pt x="87" y="108"/>
                  <a:pt x="86" y="109"/>
                  <a:pt x="86" y="110"/>
                </a:cubicBezTo>
                <a:cubicBezTo>
                  <a:pt x="86" y="115"/>
                  <a:pt x="91" y="120"/>
                  <a:pt x="97" y="120"/>
                </a:cubicBezTo>
                <a:cubicBezTo>
                  <a:pt x="103" y="120"/>
                  <a:pt x="107" y="115"/>
                  <a:pt x="107" y="110"/>
                </a:cubicBezTo>
                <a:cubicBezTo>
                  <a:pt x="107" y="105"/>
                  <a:pt x="105" y="101"/>
                  <a:pt x="101" y="100"/>
                </a:cubicBezTo>
                <a:close/>
                <a:moveTo>
                  <a:pt x="100" y="44"/>
                </a:moveTo>
                <a:cubicBezTo>
                  <a:pt x="100" y="46"/>
                  <a:pt x="99" y="47"/>
                  <a:pt x="97" y="47"/>
                </a:cubicBezTo>
                <a:cubicBezTo>
                  <a:pt x="95" y="47"/>
                  <a:pt x="93" y="46"/>
                  <a:pt x="93" y="44"/>
                </a:cubicBezTo>
                <a:cubicBezTo>
                  <a:pt x="93" y="42"/>
                  <a:pt x="95" y="40"/>
                  <a:pt x="97" y="40"/>
                </a:cubicBezTo>
                <a:cubicBezTo>
                  <a:pt x="99" y="40"/>
                  <a:pt x="100" y="42"/>
                  <a:pt x="100" y="44"/>
                </a:cubicBezTo>
                <a:close/>
                <a:moveTo>
                  <a:pt x="63" y="50"/>
                </a:moveTo>
                <a:cubicBezTo>
                  <a:pt x="62" y="48"/>
                  <a:pt x="60" y="47"/>
                  <a:pt x="58" y="46"/>
                </a:cubicBezTo>
                <a:cubicBezTo>
                  <a:pt x="58" y="21"/>
                  <a:pt x="58" y="21"/>
                  <a:pt x="58" y="21"/>
                </a:cubicBezTo>
                <a:cubicBezTo>
                  <a:pt x="59" y="20"/>
                  <a:pt x="60" y="20"/>
                  <a:pt x="60" y="20"/>
                </a:cubicBezTo>
                <a:cubicBezTo>
                  <a:pt x="87" y="40"/>
                  <a:pt x="87" y="40"/>
                  <a:pt x="87" y="40"/>
                </a:cubicBezTo>
                <a:cubicBezTo>
                  <a:pt x="87" y="41"/>
                  <a:pt x="86" y="42"/>
                  <a:pt x="86" y="43"/>
                </a:cubicBezTo>
                <a:lnTo>
                  <a:pt x="63" y="50"/>
                </a:lnTo>
                <a:close/>
                <a:moveTo>
                  <a:pt x="44" y="56"/>
                </a:moveTo>
                <a:cubicBezTo>
                  <a:pt x="18" y="64"/>
                  <a:pt x="18" y="64"/>
                  <a:pt x="18" y="64"/>
                </a:cubicBezTo>
                <a:cubicBezTo>
                  <a:pt x="17" y="63"/>
                  <a:pt x="16" y="62"/>
                  <a:pt x="14" y="61"/>
                </a:cubicBezTo>
                <a:cubicBezTo>
                  <a:pt x="14" y="33"/>
                  <a:pt x="14" y="33"/>
                  <a:pt x="14" y="33"/>
                </a:cubicBezTo>
                <a:cubicBezTo>
                  <a:pt x="18" y="31"/>
                  <a:pt x="21" y="28"/>
                  <a:pt x="21" y="24"/>
                </a:cubicBezTo>
                <a:cubicBezTo>
                  <a:pt x="46" y="17"/>
                  <a:pt x="46" y="17"/>
                  <a:pt x="46" y="17"/>
                </a:cubicBezTo>
                <a:cubicBezTo>
                  <a:pt x="47" y="19"/>
                  <a:pt x="49" y="20"/>
                  <a:pt x="51" y="21"/>
                </a:cubicBezTo>
                <a:cubicBezTo>
                  <a:pt x="51" y="46"/>
                  <a:pt x="51" y="46"/>
                  <a:pt x="51" y="46"/>
                </a:cubicBezTo>
                <a:cubicBezTo>
                  <a:pt x="47" y="48"/>
                  <a:pt x="44" y="51"/>
                  <a:pt x="44" y="56"/>
                </a:cubicBezTo>
                <a:close/>
                <a:moveTo>
                  <a:pt x="55" y="60"/>
                </a:moveTo>
                <a:cubicBezTo>
                  <a:pt x="53" y="60"/>
                  <a:pt x="51" y="58"/>
                  <a:pt x="51" y="56"/>
                </a:cubicBezTo>
                <a:cubicBezTo>
                  <a:pt x="51" y="54"/>
                  <a:pt x="53" y="53"/>
                  <a:pt x="55" y="53"/>
                </a:cubicBezTo>
                <a:cubicBezTo>
                  <a:pt x="57" y="53"/>
                  <a:pt x="58" y="54"/>
                  <a:pt x="58" y="56"/>
                </a:cubicBezTo>
                <a:cubicBezTo>
                  <a:pt x="58" y="58"/>
                  <a:pt x="57" y="60"/>
                  <a:pt x="55" y="60"/>
                </a:cubicBezTo>
                <a:close/>
                <a:moveTo>
                  <a:pt x="55" y="7"/>
                </a:moveTo>
                <a:cubicBezTo>
                  <a:pt x="57" y="7"/>
                  <a:pt x="58" y="9"/>
                  <a:pt x="58" y="11"/>
                </a:cubicBezTo>
                <a:cubicBezTo>
                  <a:pt x="58" y="13"/>
                  <a:pt x="57" y="14"/>
                  <a:pt x="55" y="14"/>
                </a:cubicBezTo>
                <a:cubicBezTo>
                  <a:pt x="53" y="14"/>
                  <a:pt x="51" y="13"/>
                  <a:pt x="51" y="11"/>
                </a:cubicBezTo>
                <a:cubicBezTo>
                  <a:pt x="51" y="9"/>
                  <a:pt x="53" y="7"/>
                  <a:pt x="55" y="7"/>
                </a:cubicBezTo>
                <a:close/>
                <a:moveTo>
                  <a:pt x="10" y="19"/>
                </a:moveTo>
                <a:cubicBezTo>
                  <a:pt x="12" y="19"/>
                  <a:pt x="14" y="21"/>
                  <a:pt x="14" y="23"/>
                </a:cubicBezTo>
                <a:cubicBezTo>
                  <a:pt x="14" y="25"/>
                  <a:pt x="12" y="26"/>
                  <a:pt x="10" y="26"/>
                </a:cubicBezTo>
                <a:cubicBezTo>
                  <a:pt x="8" y="26"/>
                  <a:pt x="7" y="25"/>
                  <a:pt x="7" y="23"/>
                </a:cubicBezTo>
                <a:cubicBezTo>
                  <a:pt x="7" y="21"/>
                  <a:pt x="8" y="19"/>
                  <a:pt x="10" y="19"/>
                </a:cubicBezTo>
                <a:close/>
                <a:moveTo>
                  <a:pt x="7" y="71"/>
                </a:moveTo>
                <a:cubicBezTo>
                  <a:pt x="7" y="69"/>
                  <a:pt x="8" y="68"/>
                  <a:pt x="10" y="68"/>
                </a:cubicBezTo>
                <a:cubicBezTo>
                  <a:pt x="12" y="68"/>
                  <a:pt x="14" y="69"/>
                  <a:pt x="14" y="71"/>
                </a:cubicBezTo>
                <a:cubicBezTo>
                  <a:pt x="14" y="73"/>
                  <a:pt x="12" y="75"/>
                  <a:pt x="10" y="75"/>
                </a:cubicBezTo>
                <a:cubicBezTo>
                  <a:pt x="8" y="75"/>
                  <a:pt x="7" y="73"/>
                  <a:pt x="7" y="71"/>
                </a:cubicBezTo>
                <a:close/>
                <a:moveTo>
                  <a:pt x="18" y="79"/>
                </a:moveTo>
                <a:cubicBezTo>
                  <a:pt x="20" y="77"/>
                  <a:pt x="21" y="74"/>
                  <a:pt x="21" y="71"/>
                </a:cubicBezTo>
                <a:cubicBezTo>
                  <a:pt x="21" y="71"/>
                  <a:pt x="21" y="71"/>
                  <a:pt x="21" y="71"/>
                </a:cubicBezTo>
                <a:cubicBezTo>
                  <a:pt x="46" y="62"/>
                  <a:pt x="46" y="62"/>
                  <a:pt x="46" y="62"/>
                </a:cubicBezTo>
                <a:cubicBezTo>
                  <a:pt x="47" y="64"/>
                  <a:pt x="49" y="65"/>
                  <a:pt x="51" y="66"/>
                </a:cubicBezTo>
                <a:cubicBezTo>
                  <a:pt x="51" y="82"/>
                  <a:pt x="51" y="82"/>
                  <a:pt x="51" y="82"/>
                </a:cubicBezTo>
                <a:cubicBezTo>
                  <a:pt x="47" y="84"/>
                  <a:pt x="44" y="88"/>
                  <a:pt x="44" y="92"/>
                </a:cubicBezTo>
                <a:cubicBezTo>
                  <a:pt x="44" y="93"/>
                  <a:pt x="44" y="94"/>
                  <a:pt x="44" y="95"/>
                </a:cubicBezTo>
                <a:cubicBezTo>
                  <a:pt x="34" y="101"/>
                  <a:pt x="34" y="101"/>
                  <a:pt x="34" y="101"/>
                </a:cubicBezTo>
                <a:cubicBezTo>
                  <a:pt x="33" y="100"/>
                  <a:pt x="30" y="99"/>
                  <a:pt x="28" y="99"/>
                </a:cubicBezTo>
                <a:cubicBezTo>
                  <a:pt x="28" y="99"/>
                  <a:pt x="27" y="99"/>
                  <a:pt x="27" y="99"/>
                </a:cubicBezTo>
                <a:lnTo>
                  <a:pt x="18" y="79"/>
                </a:lnTo>
                <a:close/>
                <a:moveTo>
                  <a:pt x="28" y="113"/>
                </a:moveTo>
                <a:cubicBezTo>
                  <a:pt x="26" y="113"/>
                  <a:pt x="24" y="111"/>
                  <a:pt x="24" y="110"/>
                </a:cubicBezTo>
                <a:cubicBezTo>
                  <a:pt x="24" y="108"/>
                  <a:pt x="26" y="106"/>
                  <a:pt x="28" y="106"/>
                </a:cubicBezTo>
                <a:cubicBezTo>
                  <a:pt x="30" y="106"/>
                  <a:pt x="31" y="108"/>
                  <a:pt x="31" y="110"/>
                </a:cubicBezTo>
                <a:cubicBezTo>
                  <a:pt x="31" y="111"/>
                  <a:pt x="30" y="113"/>
                  <a:pt x="28" y="113"/>
                </a:cubicBezTo>
                <a:close/>
                <a:moveTo>
                  <a:pt x="55" y="96"/>
                </a:moveTo>
                <a:cubicBezTo>
                  <a:pt x="53" y="96"/>
                  <a:pt x="51" y="94"/>
                  <a:pt x="51" y="92"/>
                </a:cubicBezTo>
                <a:cubicBezTo>
                  <a:pt x="51" y="90"/>
                  <a:pt x="53" y="89"/>
                  <a:pt x="55" y="89"/>
                </a:cubicBezTo>
                <a:cubicBezTo>
                  <a:pt x="57" y="89"/>
                  <a:pt x="58" y="90"/>
                  <a:pt x="58" y="92"/>
                </a:cubicBezTo>
                <a:cubicBezTo>
                  <a:pt x="58" y="94"/>
                  <a:pt x="57" y="96"/>
                  <a:pt x="55" y="96"/>
                </a:cubicBezTo>
                <a:close/>
                <a:moveTo>
                  <a:pt x="58" y="82"/>
                </a:moveTo>
                <a:cubicBezTo>
                  <a:pt x="58" y="66"/>
                  <a:pt x="58" y="66"/>
                  <a:pt x="58" y="66"/>
                </a:cubicBezTo>
                <a:cubicBezTo>
                  <a:pt x="62" y="65"/>
                  <a:pt x="65" y="61"/>
                  <a:pt x="65" y="57"/>
                </a:cubicBezTo>
                <a:cubicBezTo>
                  <a:pt x="88" y="50"/>
                  <a:pt x="88" y="50"/>
                  <a:pt x="88" y="50"/>
                </a:cubicBezTo>
                <a:cubicBezTo>
                  <a:pt x="90" y="52"/>
                  <a:pt x="91" y="53"/>
                  <a:pt x="94" y="54"/>
                </a:cubicBezTo>
                <a:cubicBezTo>
                  <a:pt x="94" y="100"/>
                  <a:pt x="94" y="100"/>
                  <a:pt x="94" y="100"/>
                </a:cubicBezTo>
                <a:cubicBezTo>
                  <a:pt x="92" y="100"/>
                  <a:pt x="91" y="100"/>
                  <a:pt x="91" y="101"/>
                </a:cubicBezTo>
                <a:cubicBezTo>
                  <a:pt x="65" y="92"/>
                  <a:pt x="65" y="92"/>
                  <a:pt x="65" y="92"/>
                </a:cubicBezTo>
                <a:cubicBezTo>
                  <a:pt x="65" y="88"/>
                  <a:pt x="62" y="84"/>
                  <a:pt x="58" y="82"/>
                </a:cubicBezTo>
                <a:close/>
                <a:moveTo>
                  <a:pt x="97" y="113"/>
                </a:moveTo>
                <a:cubicBezTo>
                  <a:pt x="95" y="113"/>
                  <a:pt x="93" y="111"/>
                  <a:pt x="93" y="110"/>
                </a:cubicBezTo>
                <a:cubicBezTo>
                  <a:pt x="93" y="108"/>
                  <a:pt x="95" y="106"/>
                  <a:pt x="97" y="106"/>
                </a:cubicBezTo>
                <a:cubicBezTo>
                  <a:pt x="99" y="106"/>
                  <a:pt x="100" y="108"/>
                  <a:pt x="100" y="110"/>
                </a:cubicBezTo>
                <a:cubicBezTo>
                  <a:pt x="100" y="111"/>
                  <a:pt x="99" y="113"/>
                  <a:pt x="97" y="113"/>
                </a:cubicBezTo>
                <a:close/>
                <a:moveTo>
                  <a:pt x="97" y="113"/>
                </a:moveTo>
                <a:cubicBezTo>
                  <a:pt x="97" y="113"/>
                  <a:pt x="97" y="113"/>
                  <a:pt x="97"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0" name="Google Shape;2360;p120"/>
          <p:cNvSpPr/>
          <p:nvPr/>
        </p:nvSpPr>
        <p:spPr>
          <a:xfrm>
            <a:off x="2514186" y="1652200"/>
            <a:ext cx="330180" cy="331345"/>
          </a:xfrm>
          <a:custGeom>
            <a:rect b="b" l="l" r="r" t="t"/>
            <a:pathLst>
              <a:path extrusionOk="0" h="120" w="120">
                <a:moveTo>
                  <a:pt x="110" y="99"/>
                </a:moveTo>
                <a:cubicBezTo>
                  <a:pt x="109" y="99"/>
                  <a:pt x="109" y="99"/>
                  <a:pt x="109" y="99"/>
                </a:cubicBezTo>
                <a:cubicBezTo>
                  <a:pt x="99" y="88"/>
                  <a:pt x="99" y="88"/>
                  <a:pt x="99" y="88"/>
                </a:cubicBezTo>
                <a:cubicBezTo>
                  <a:pt x="102" y="86"/>
                  <a:pt x="104" y="83"/>
                  <a:pt x="104" y="80"/>
                </a:cubicBezTo>
                <a:cubicBezTo>
                  <a:pt x="104" y="74"/>
                  <a:pt x="99" y="69"/>
                  <a:pt x="93" y="69"/>
                </a:cubicBezTo>
                <a:cubicBezTo>
                  <a:pt x="93" y="69"/>
                  <a:pt x="92" y="69"/>
                  <a:pt x="92" y="69"/>
                </a:cubicBezTo>
                <a:cubicBezTo>
                  <a:pt x="87" y="58"/>
                  <a:pt x="87" y="58"/>
                  <a:pt x="87" y="58"/>
                </a:cubicBezTo>
                <a:cubicBezTo>
                  <a:pt x="89" y="56"/>
                  <a:pt x="90" y="54"/>
                  <a:pt x="90" y="51"/>
                </a:cubicBezTo>
                <a:cubicBezTo>
                  <a:pt x="90" y="45"/>
                  <a:pt x="85" y="40"/>
                  <a:pt x="79" y="40"/>
                </a:cubicBezTo>
                <a:cubicBezTo>
                  <a:pt x="79" y="40"/>
                  <a:pt x="79" y="40"/>
                  <a:pt x="78" y="40"/>
                </a:cubicBezTo>
                <a:cubicBezTo>
                  <a:pt x="70" y="23"/>
                  <a:pt x="70" y="23"/>
                  <a:pt x="70" y="23"/>
                </a:cubicBezTo>
                <a:cubicBezTo>
                  <a:pt x="100" y="47"/>
                  <a:pt x="100" y="47"/>
                  <a:pt x="100" y="47"/>
                </a:cubicBezTo>
                <a:cubicBezTo>
                  <a:pt x="99" y="48"/>
                  <a:pt x="99" y="50"/>
                  <a:pt x="99" y="51"/>
                </a:cubicBezTo>
                <a:cubicBezTo>
                  <a:pt x="99" y="57"/>
                  <a:pt x="104" y="61"/>
                  <a:pt x="110" y="61"/>
                </a:cubicBezTo>
                <a:cubicBezTo>
                  <a:pt x="115" y="61"/>
                  <a:pt x="120" y="57"/>
                  <a:pt x="120" y="51"/>
                </a:cubicBezTo>
                <a:cubicBezTo>
                  <a:pt x="120" y="45"/>
                  <a:pt x="115" y="40"/>
                  <a:pt x="110" y="40"/>
                </a:cubicBezTo>
                <a:cubicBezTo>
                  <a:pt x="108" y="40"/>
                  <a:pt x="106" y="41"/>
                  <a:pt x="104" y="42"/>
                </a:cubicBezTo>
                <a:cubicBezTo>
                  <a:pt x="70" y="14"/>
                  <a:pt x="70" y="14"/>
                  <a:pt x="70" y="14"/>
                </a:cubicBezTo>
                <a:cubicBezTo>
                  <a:pt x="71" y="13"/>
                  <a:pt x="71" y="12"/>
                  <a:pt x="71" y="11"/>
                </a:cubicBezTo>
                <a:cubicBezTo>
                  <a:pt x="71" y="5"/>
                  <a:pt x="66" y="0"/>
                  <a:pt x="60" y="0"/>
                </a:cubicBezTo>
                <a:cubicBezTo>
                  <a:pt x="54" y="0"/>
                  <a:pt x="50" y="5"/>
                  <a:pt x="50" y="11"/>
                </a:cubicBezTo>
                <a:cubicBezTo>
                  <a:pt x="50" y="12"/>
                  <a:pt x="50" y="13"/>
                  <a:pt x="50" y="14"/>
                </a:cubicBezTo>
                <a:cubicBezTo>
                  <a:pt x="16" y="42"/>
                  <a:pt x="16" y="42"/>
                  <a:pt x="16" y="42"/>
                </a:cubicBezTo>
                <a:cubicBezTo>
                  <a:pt x="15" y="41"/>
                  <a:pt x="13" y="40"/>
                  <a:pt x="11" y="40"/>
                </a:cubicBezTo>
                <a:cubicBezTo>
                  <a:pt x="5" y="40"/>
                  <a:pt x="0" y="45"/>
                  <a:pt x="0" y="51"/>
                </a:cubicBezTo>
                <a:cubicBezTo>
                  <a:pt x="0" y="57"/>
                  <a:pt x="5" y="61"/>
                  <a:pt x="11" y="61"/>
                </a:cubicBezTo>
                <a:cubicBezTo>
                  <a:pt x="17" y="61"/>
                  <a:pt x="21" y="57"/>
                  <a:pt x="21" y="51"/>
                </a:cubicBezTo>
                <a:cubicBezTo>
                  <a:pt x="21" y="50"/>
                  <a:pt x="21" y="48"/>
                  <a:pt x="21" y="47"/>
                </a:cubicBezTo>
                <a:cubicBezTo>
                  <a:pt x="50" y="23"/>
                  <a:pt x="50" y="23"/>
                  <a:pt x="50" y="23"/>
                </a:cubicBezTo>
                <a:cubicBezTo>
                  <a:pt x="42" y="40"/>
                  <a:pt x="42" y="40"/>
                  <a:pt x="42" y="40"/>
                </a:cubicBezTo>
                <a:cubicBezTo>
                  <a:pt x="42" y="40"/>
                  <a:pt x="42" y="40"/>
                  <a:pt x="41" y="40"/>
                </a:cubicBezTo>
                <a:cubicBezTo>
                  <a:pt x="36" y="40"/>
                  <a:pt x="31" y="45"/>
                  <a:pt x="31" y="51"/>
                </a:cubicBezTo>
                <a:cubicBezTo>
                  <a:pt x="31" y="54"/>
                  <a:pt x="32" y="56"/>
                  <a:pt x="34" y="58"/>
                </a:cubicBezTo>
                <a:cubicBezTo>
                  <a:pt x="28" y="69"/>
                  <a:pt x="28" y="69"/>
                  <a:pt x="28" y="69"/>
                </a:cubicBezTo>
                <a:cubicBezTo>
                  <a:pt x="28" y="69"/>
                  <a:pt x="28" y="69"/>
                  <a:pt x="27" y="69"/>
                </a:cubicBezTo>
                <a:cubicBezTo>
                  <a:pt x="22" y="69"/>
                  <a:pt x="17" y="74"/>
                  <a:pt x="17" y="80"/>
                </a:cubicBezTo>
                <a:cubicBezTo>
                  <a:pt x="17" y="83"/>
                  <a:pt x="19" y="86"/>
                  <a:pt x="21" y="88"/>
                </a:cubicBezTo>
                <a:cubicBezTo>
                  <a:pt x="12" y="99"/>
                  <a:pt x="12" y="99"/>
                  <a:pt x="12" y="99"/>
                </a:cubicBezTo>
                <a:cubicBezTo>
                  <a:pt x="12" y="99"/>
                  <a:pt x="11" y="99"/>
                  <a:pt x="11" y="99"/>
                </a:cubicBezTo>
                <a:cubicBezTo>
                  <a:pt x="5" y="99"/>
                  <a:pt x="0" y="104"/>
                  <a:pt x="0" y="110"/>
                </a:cubicBezTo>
                <a:cubicBezTo>
                  <a:pt x="0" y="115"/>
                  <a:pt x="5" y="120"/>
                  <a:pt x="11" y="120"/>
                </a:cubicBezTo>
                <a:cubicBezTo>
                  <a:pt x="17" y="120"/>
                  <a:pt x="21" y="115"/>
                  <a:pt x="21" y="110"/>
                </a:cubicBezTo>
                <a:cubicBezTo>
                  <a:pt x="21" y="107"/>
                  <a:pt x="20" y="104"/>
                  <a:pt x="19" y="102"/>
                </a:cubicBezTo>
                <a:cubicBezTo>
                  <a:pt x="27" y="92"/>
                  <a:pt x="27" y="92"/>
                  <a:pt x="27" y="92"/>
                </a:cubicBezTo>
                <a:cubicBezTo>
                  <a:pt x="36" y="102"/>
                  <a:pt x="36" y="102"/>
                  <a:pt x="36" y="102"/>
                </a:cubicBezTo>
                <a:cubicBezTo>
                  <a:pt x="34" y="104"/>
                  <a:pt x="33" y="107"/>
                  <a:pt x="33" y="110"/>
                </a:cubicBezTo>
                <a:cubicBezTo>
                  <a:pt x="33" y="115"/>
                  <a:pt x="38" y="120"/>
                  <a:pt x="44" y="120"/>
                </a:cubicBezTo>
                <a:cubicBezTo>
                  <a:pt x="50" y="120"/>
                  <a:pt x="54" y="115"/>
                  <a:pt x="54" y="110"/>
                </a:cubicBezTo>
                <a:cubicBezTo>
                  <a:pt x="54" y="104"/>
                  <a:pt x="50" y="99"/>
                  <a:pt x="44" y="99"/>
                </a:cubicBezTo>
                <a:cubicBezTo>
                  <a:pt x="43" y="99"/>
                  <a:pt x="43" y="99"/>
                  <a:pt x="43" y="99"/>
                </a:cubicBezTo>
                <a:cubicBezTo>
                  <a:pt x="34" y="88"/>
                  <a:pt x="34" y="88"/>
                  <a:pt x="34" y="88"/>
                </a:cubicBezTo>
                <a:cubicBezTo>
                  <a:pt x="36" y="86"/>
                  <a:pt x="38" y="83"/>
                  <a:pt x="38" y="80"/>
                </a:cubicBezTo>
                <a:cubicBezTo>
                  <a:pt x="38" y="77"/>
                  <a:pt x="37" y="74"/>
                  <a:pt x="35" y="72"/>
                </a:cubicBezTo>
                <a:cubicBezTo>
                  <a:pt x="40" y="61"/>
                  <a:pt x="40" y="61"/>
                  <a:pt x="40" y="61"/>
                </a:cubicBezTo>
                <a:cubicBezTo>
                  <a:pt x="41" y="61"/>
                  <a:pt x="41" y="61"/>
                  <a:pt x="41" y="61"/>
                </a:cubicBezTo>
                <a:cubicBezTo>
                  <a:pt x="47" y="61"/>
                  <a:pt x="52" y="57"/>
                  <a:pt x="52" y="51"/>
                </a:cubicBezTo>
                <a:cubicBezTo>
                  <a:pt x="52" y="48"/>
                  <a:pt x="51" y="45"/>
                  <a:pt x="49" y="43"/>
                </a:cubicBezTo>
                <a:cubicBezTo>
                  <a:pt x="59" y="21"/>
                  <a:pt x="59" y="21"/>
                  <a:pt x="59" y="21"/>
                </a:cubicBezTo>
                <a:cubicBezTo>
                  <a:pt x="60" y="21"/>
                  <a:pt x="60" y="21"/>
                  <a:pt x="60" y="21"/>
                </a:cubicBezTo>
                <a:cubicBezTo>
                  <a:pt x="61" y="21"/>
                  <a:pt x="61" y="21"/>
                  <a:pt x="61" y="21"/>
                </a:cubicBezTo>
                <a:cubicBezTo>
                  <a:pt x="72" y="43"/>
                  <a:pt x="72" y="43"/>
                  <a:pt x="72" y="43"/>
                </a:cubicBezTo>
                <a:cubicBezTo>
                  <a:pt x="70" y="45"/>
                  <a:pt x="69" y="48"/>
                  <a:pt x="69" y="51"/>
                </a:cubicBezTo>
                <a:cubicBezTo>
                  <a:pt x="69" y="57"/>
                  <a:pt x="73" y="61"/>
                  <a:pt x="79" y="61"/>
                </a:cubicBezTo>
                <a:cubicBezTo>
                  <a:pt x="80" y="61"/>
                  <a:pt x="80" y="61"/>
                  <a:pt x="81" y="61"/>
                </a:cubicBezTo>
                <a:cubicBezTo>
                  <a:pt x="86" y="72"/>
                  <a:pt x="86" y="72"/>
                  <a:pt x="86" y="72"/>
                </a:cubicBezTo>
                <a:cubicBezTo>
                  <a:pt x="84" y="74"/>
                  <a:pt x="83" y="77"/>
                  <a:pt x="83" y="80"/>
                </a:cubicBezTo>
                <a:cubicBezTo>
                  <a:pt x="83" y="83"/>
                  <a:pt x="84" y="86"/>
                  <a:pt x="87" y="88"/>
                </a:cubicBezTo>
                <a:cubicBezTo>
                  <a:pt x="78" y="99"/>
                  <a:pt x="78" y="99"/>
                  <a:pt x="78" y="99"/>
                </a:cubicBezTo>
                <a:cubicBezTo>
                  <a:pt x="78" y="99"/>
                  <a:pt x="77" y="99"/>
                  <a:pt x="77" y="99"/>
                </a:cubicBezTo>
                <a:cubicBezTo>
                  <a:pt x="71" y="99"/>
                  <a:pt x="66" y="104"/>
                  <a:pt x="66" y="110"/>
                </a:cubicBezTo>
                <a:cubicBezTo>
                  <a:pt x="66" y="115"/>
                  <a:pt x="71" y="120"/>
                  <a:pt x="77" y="120"/>
                </a:cubicBezTo>
                <a:cubicBezTo>
                  <a:pt x="83" y="120"/>
                  <a:pt x="87" y="115"/>
                  <a:pt x="87" y="110"/>
                </a:cubicBezTo>
                <a:cubicBezTo>
                  <a:pt x="87" y="107"/>
                  <a:pt x="86" y="104"/>
                  <a:pt x="84" y="102"/>
                </a:cubicBezTo>
                <a:cubicBezTo>
                  <a:pt x="93" y="92"/>
                  <a:pt x="93" y="92"/>
                  <a:pt x="93" y="92"/>
                </a:cubicBezTo>
                <a:cubicBezTo>
                  <a:pt x="102" y="102"/>
                  <a:pt x="102" y="102"/>
                  <a:pt x="102" y="102"/>
                </a:cubicBezTo>
                <a:cubicBezTo>
                  <a:pt x="100" y="104"/>
                  <a:pt x="99" y="107"/>
                  <a:pt x="99" y="110"/>
                </a:cubicBezTo>
                <a:cubicBezTo>
                  <a:pt x="99" y="115"/>
                  <a:pt x="104" y="120"/>
                  <a:pt x="110" y="120"/>
                </a:cubicBezTo>
                <a:cubicBezTo>
                  <a:pt x="116" y="120"/>
                  <a:pt x="120" y="115"/>
                  <a:pt x="120" y="110"/>
                </a:cubicBezTo>
                <a:cubicBezTo>
                  <a:pt x="120" y="104"/>
                  <a:pt x="116" y="99"/>
                  <a:pt x="110" y="99"/>
                </a:cubicBezTo>
                <a:close/>
                <a:moveTo>
                  <a:pt x="27" y="76"/>
                </a:moveTo>
                <a:cubicBezTo>
                  <a:pt x="29" y="76"/>
                  <a:pt x="31" y="78"/>
                  <a:pt x="31" y="80"/>
                </a:cubicBezTo>
                <a:cubicBezTo>
                  <a:pt x="31" y="82"/>
                  <a:pt x="29" y="83"/>
                  <a:pt x="27" y="83"/>
                </a:cubicBezTo>
                <a:cubicBezTo>
                  <a:pt x="25" y="83"/>
                  <a:pt x="24" y="82"/>
                  <a:pt x="24" y="80"/>
                </a:cubicBezTo>
                <a:cubicBezTo>
                  <a:pt x="24" y="78"/>
                  <a:pt x="25" y="76"/>
                  <a:pt x="27" y="76"/>
                </a:cubicBezTo>
                <a:close/>
                <a:moveTo>
                  <a:pt x="11" y="113"/>
                </a:moveTo>
                <a:cubicBezTo>
                  <a:pt x="9" y="113"/>
                  <a:pt x="7" y="111"/>
                  <a:pt x="7" y="110"/>
                </a:cubicBezTo>
                <a:cubicBezTo>
                  <a:pt x="7" y="108"/>
                  <a:pt x="9" y="106"/>
                  <a:pt x="11" y="106"/>
                </a:cubicBezTo>
                <a:cubicBezTo>
                  <a:pt x="13" y="106"/>
                  <a:pt x="14" y="108"/>
                  <a:pt x="14" y="110"/>
                </a:cubicBezTo>
                <a:cubicBezTo>
                  <a:pt x="14" y="111"/>
                  <a:pt x="13" y="113"/>
                  <a:pt x="11" y="113"/>
                </a:cubicBezTo>
                <a:close/>
                <a:moveTo>
                  <a:pt x="47" y="110"/>
                </a:moveTo>
                <a:cubicBezTo>
                  <a:pt x="47" y="111"/>
                  <a:pt x="46" y="113"/>
                  <a:pt x="44" y="113"/>
                </a:cubicBezTo>
                <a:cubicBezTo>
                  <a:pt x="42" y="113"/>
                  <a:pt x="40" y="111"/>
                  <a:pt x="40" y="110"/>
                </a:cubicBezTo>
                <a:cubicBezTo>
                  <a:pt x="40" y="108"/>
                  <a:pt x="42" y="106"/>
                  <a:pt x="44" y="106"/>
                </a:cubicBezTo>
                <a:cubicBezTo>
                  <a:pt x="46" y="106"/>
                  <a:pt x="47" y="108"/>
                  <a:pt x="47" y="110"/>
                </a:cubicBezTo>
                <a:close/>
                <a:moveTo>
                  <a:pt x="41" y="54"/>
                </a:moveTo>
                <a:cubicBezTo>
                  <a:pt x="40" y="54"/>
                  <a:pt x="38" y="53"/>
                  <a:pt x="38" y="51"/>
                </a:cubicBezTo>
                <a:cubicBezTo>
                  <a:pt x="38" y="49"/>
                  <a:pt x="40" y="47"/>
                  <a:pt x="41" y="47"/>
                </a:cubicBezTo>
                <a:cubicBezTo>
                  <a:pt x="43" y="47"/>
                  <a:pt x="45" y="49"/>
                  <a:pt x="45" y="51"/>
                </a:cubicBezTo>
                <a:cubicBezTo>
                  <a:pt x="45" y="53"/>
                  <a:pt x="43" y="54"/>
                  <a:pt x="41" y="54"/>
                </a:cubicBezTo>
                <a:close/>
                <a:moveTo>
                  <a:pt x="113" y="51"/>
                </a:moveTo>
                <a:cubicBezTo>
                  <a:pt x="113" y="53"/>
                  <a:pt x="112" y="54"/>
                  <a:pt x="110" y="54"/>
                </a:cubicBezTo>
                <a:cubicBezTo>
                  <a:pt x="108" y="54"/>
                  <a:pt x="106" y="53"/>
                  <a:pt x="106" y="51"/>
                </a:cubicBezTo>
                <a:cubicBezTo>
                  <a:pt x="106" y="49"/>
                  <a:pt x="108" y="47"/>
                  <a:pt x="110" y="47"/>
                </a:cubicBezTo>
                <a:cubicBezTo>
                  <a:pt x="112" y="47"/>
                  <a:pt x="113" y="49"/>
                  <a:pt x="113" y="51"/>
                </a:cubicBezTo>
                <a:close/>
                <a:moveTo>
                  <a:pt x="60" y="7"/>
                </a:moveTo>
                <a:cubicBezTo>
                  <a:pt x="62" y="7"/>
                  <a:pt x="64" y="9"/>
                  <a:pt x="64" y="11"/>
                </a:cubicBezTo>
                <a:cubicBezTo>
                  <a:pt x="64" y="13"/>
                  <a:pt x="62" y="14"/>
                  <a:pt x="60" y="14"/>
                </a:cubicBezTo>
                <a:cubicBezTo>
                  <a:pt x="58" y="14"/>
                  <a:pt x="57" y="13"/>
                  <a:pt x="57" y="11"/>
                </a:cubicBezTo>
                <a:cubicBezTo>
                  <a:pt x="57" y="9"/>
                  <a:pt x="58" y="7"/>
                  <a:pt x="60" y="7"/>
                </a:cubicBezTo>
                <a:close/>
                <a:moveTo>
                  <a:pt x="11" y="54"/>
                </a:moveTo>
                <a:cubicBezTo>
                  <a:pt x="9" y="54"/>
                  <a:pt x="7" y="53"/>
                  <a:pt x="7" y="51"/>
                </a:cubicBezTo>
                <a:cubicBezTo>
                  <a:pt x="7" y="49"/>
                  <a:pt x="9" y="47"/>
                  <a:pt x="11" y="47"/>
                </a:cubicBezTo>
                <a:cubicBezTo>
                  <a:pt x="13" y="47"/>
                  <a:pt x="14" y="49"/>
                  <a:pt x="14" y="51"/>
                </a:cubicBezTo>
                <a:cubicBezTo>
                  <a:pt x="14" y="53"/>
                  <a:pt x="13" y="54"/>
                  <a:pt x="11" y="54"/>
                </a:cubicBezTo>
                <a:close/>
                <a:moveTo>
                  <a:pt x="97" y="80"/>
                </a:moveTo>
                <a:cubicBezTo>
                  <a:pt x="97" y="82"/>
                  <a:pt x="95" y="83"/>
                  <a:pt x="93" y="83"/>
                </a:cubicBezTo>
                <a:cubicBezTo>
                  <a:pt x="91" y="83"/>
                  <a:pt x="90" y="82"/>
                  <a:pt x="90" y="80"/>
                </a:cubicBezTo>
                <a:cubicBezTo>
                  <a:pt x="90" y="78"/>
                  <a:pt x="91" y="76"/>
                  <a:pt x="93" y="76"/>
                </a:cubicBezTo>
                <a:cubicBezTo>
                  <a:pt x="95" y="76"/>
                  <a:pt x="97" y="78"/>
                  <a:pt x="97" y="80"/>
                </a:cubicBezTo>
                <a:close/>
                <a:moveTo>
                  <a:pt x="76" y="51"/>
                </a:moveTo>
                <a:cubicBezTo>
                  <a:pt x="76" y="49"/>
                  <a:pt x="77" y="47"/>
                  <a:pt x="79" y="47"/>
                </a:cubicBezTo>
                <a:cubicBezTo>
                  <a:pt x="81" y="47"/>
                  <a:pt x="83" y="49"/>
                  <a:pt x="83" y="51"/>
                </a:cubicBezTo>
                <a:cubicBezTo>
                  <a:pt x="83" y="53"/>
                  <a:pt x="81" y="54"/>
                  <a:pt x="79" y="54"/>
                </a:cubicBezTo>
                <a:cubicBezTo>
                  <a:pt x="77" y="54"/>
                  <a:pt x="76" y="53"/>
                  <a:pt x="76" y="51"/>
                </a:cubicBezTo>
                <a:close/>
                <a:moveTo>
                  <a:pt x="77" y="113"/>
                </a:moveTo>
                <a:cubicBezTo>
                  <a:pt x="75" y="113"/>
                  <a:pt x="73" y="111"/>
                  <a:pt x="73" y="110"/>
                </a:cubicBezTo>
                <a:cubicBezTo>
                  <a:pt x="73" y="108"/>
                  <a:pt x="75" y="106"/>
                  <a:pt x="77" y="106"/>
                </a:cubicBezTo>
                <a:cubicBezTo>
                  <a:pt x="79" y="106"/>
                  <a:pt x="80" y="108"/>
                  <a:pt x="80" y="110"/>
                </a:cubicBezTo>
                <a:cubicBezTo>
                  <a:pt x="80" y="111"/>
                  <a:pt x="79" y="113"/>
                  <a:pt x="77" y="113"/>
                </a:cubicBezTo>
                <a:close/>
                <a:moveTo>
                  <a:pt x="110" y="113"/>
                </a:moveTo>
                <a:cubicBezTo>
                  <a:pt x="108" y="113"/>
                  <a:pt x="106" y="111"/>
                  <a:pt x="106" y="110"/>
                </a:cubicBezTo>
                <a:cubicBezTo>
                  <a:pt x="106" y="108"/>
                  <a:pt x="108" y="106"/>
                  <a:pt x="110" y="106"/>
                </a:cubicBezTo>
                <a:cubicBezTo>
                  <a:pt x="112" y="106"/>
                  <a:pt x="113" y="108"/>
                  <a:pt x="113" y="110"/>
                </a:cubicBezTo>
                <a:cubicBezTo>
                  <a:pt x="113" y="111"/>
                  <a:pt x="112" y="113"/>
                  <a:pt x="110" y="113"/>
                </a:cubicBezTo>
                <a:close/>
                <a:moveTo>
                  <a:pt x="110" y="113"/>
                </a:moveTo>
                <a:cubicBezTo>
                  <a:pt x="110" y="113"/>
                  <a:pt x="110" y="113"/>
                  <a:pt x="110"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61" name="Google Shape;2361;p120"/>
          <p:cNvGrpSpPr/>
          <p:nvPr/>
        </p:nvGrpSpPr>
        <p:grpSpPr>
          <a:xfrm>
            <a:off x="3253604" y="1652200"/>
            <a:ext cx="327855" cy="331345"/>
            <a:chOff x="3253604" y="1652200"/>
            <a:chExt cx="327855" cy="331345"/>
          </a:xfrm>
        </p:grpSpPr>
        <p:sp>
          <p:nvSpPr>
            <p:cNvPr id="2362" name="Google Shape;2362;p120"/>
            <p:cNvSpPr/>
            <p:nvPr/>
          </p:nvSpPr>
          <p:spPr>
            <a:xfrm>
              <a:off x="3253604" y="1652200"/>
              <a:ext cx="327855" cy="331345"/>
            </a:xfrm>
            <a:custGeom>
              <a:rect b="b" l="l" r="r" t="t"/>
              <a:pathLst>
                <a:path extrusionOk="0" h="120" w="119">
                  <a:moveTo>
                    <a:pt x="119" y="24"/>
                  </a:moveTo>
                  <a:cubicBezTo>
                    <a:pt x="119" y="23"/>
                    <a:pt x="119" y="22"/>
                    <a:pt x="118" y="21"/>
                  </a:cubicBezTo>
                  <a:cubicBezTo>
                    <a:pt x="118" y="21"/>
                    <a:pt x="99" y="1"/>
                    <a:pt x="99" y="1"/>
                  </a:cubicBezTo>
                  <a:cubicBezTo>
                    <a:pt x="98" y="1"/>
                    <a:pt x="97" y="0"/>
                    <a:pt x="96" y="0"/>
                  </a:cubicBezTo>
                  <a:cubicBezTo>
                    <a:pt x="96" y="0"/>
                    <a:pt x="3" y="0"/>
                    <a:pt x="3" y="0"/>
                  </a:cubicBezTo>
                  <a:cubicBezTo>
                    <a:pt x="1" y="0"/>
                    <a:pt x="0" y="2"/>
                    <a:pt x="0" y="4"/>
                  </a:cubicBezTo>
                  <a:cubicBezTo>
                    <a:pt x="0" y="116"/>
                    <a:pt x="0" y="116"/>
                    <a:pt x="0" y="116"/>
                  </a:cubicBezTo>
                  <a:cubicBezTo>
                    <a:pt x="0" y="118"/>
                    <a:pt x="1" y="120"/>
                    <a:pt x="3" y="120"/>
                  </a:cubicBezTo>
                  <a:cubicBezTo>
                    <a:pt x="116" y="120"/>
                    <a:pt x="116" y="120"/>
                    <a:pt x="116" y="120"/>
                  </a:cubicBezTo>
                  <a:cubicBezTo>
                    <a:pt x="118" y="120"/>
                    <a:pt x="119" y="118"/>
                    <a:pt x="119" y="116"/>
                  </a:cubicBezTo>
                  <a:cubicBezTo>
                    <a:pt x="119" y="116"/>
                    <a:pt x="119" y="24"/>
                    <a:pt x="119" y="24"/>
                  </a:cubicBezTo>
                  <a:close/>
                  <a:moveTo>
                    <a:pt x="100" y="12"/>
                  </a:moveTo>
                  <a:cubicBezTo>
                    <a:pt x="107" y="20"/>
                    <a:pt x="107" y="20"/>
                    <a:pt x="107" y="20"/>
                  </a:cubicBezTo>
                  <a:cubicBezTo>
                    <a:pt x="100" y="20"/>
                    <a:pt x="100" y="20"/>
                    <a:pt x="100" y="20"/>
                  </a:cubicBezTo>
                  <a:lnTo>
                    <a:pt x="100" y="12"/>
                  </a:lnTo>
                  <a:close/>
                  <a:moveTo>
                    <a:pt x="7" y="113"/>
                  </a:moveTo>
                  <a:cubicBezTo>
                    <a:pt x="7" y="7"/>
                    <a:pt x="7" y="7"/>
                    <a:pt x="7" y="7"/>
                  </a:cubicBezTo>
                  <a:cubicBezTo>
                    <a:pt x="93" y="7"/>
                    <a:pt x="93" y="7"/>
                    <a:pt x="93" y="7"/>
                  </a:cubicBezTo>
                  <a:cubicBezTo>
                    <a:pt x="93" y="23"/>
                    <a:pt x="93" y="23"/>
                    <a:pt x="93" y="23"/>
                  </a:cubicBezTo>
                  <a:cubicBezTo>
                    <a:pt x="93" y="25"/>
                    <a:pt x="94" y="27"/>
                    <a:pt x="96" y="27"/>
                  </a:cubicBezTo>
                  <a:cubicBezTo>
                    <a:pt x="112" y="27"/>
                    <a:pt x="112" y="27"/>
                    <a:pt x="112" y="27"/>
                  </a:cubicBezTo>
                  <a:cubicBezTo>
                    <a:pt x="112" y="113"/>
                    <a:pt x="112" y="113"/>
                    <a:pt x="112" y="113"/>
                  </a:cubicBezTo>
                  <a:lnTo>
                    <a:pt x="7" y="113"/>
                  </a:lnTo>
                  <a:close/>
                  <a:moveTo>
                    <a:pt x="7" y="113"/>
                  </a:moveTo>
                  <a:cubicBezTo>
                    <a:pt x="7" y="113"/>
                    <a:pt x="7" y="113"/>
                    <a:pt x="7"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3" name="Google Shape;2363;p120"/>
            <p:cNvSpPr/>
            <p:nvPr/>
          </p:nvSpPr>
          <p:spPr>
            <a:xfrm>
              <a:off x="3291970" y="1690566"/>
              <a:ext cx="251123" cy="253450"/>
            </a:xfrm>
            <a:custGeom>
              <a:rect b="b" l="l" r="r" t="t"/>
              <a:pathLst>
                <a:path extrusionOk="0" h="92" w="91">
                  <a:moveTo>
                    <a:pt x="88" y="47"/>
                  </a:moveTo>
                  <a:cubicBezTo>
                    <a:pt x="83" y="47"/>
                    <a:pt x="83" y="47"/>
                    <a:pt x="83" y="47"/>
                  </a:cubicBezTo>
                  <a:cubicBezTo>
                    <a:pt x="83" y="38"/>
                    <a:pt x="83" y="38"/>
                    <a:pt x="83" y="38"/>
                  </a:cubicBezTo>
                  <a:cubicBezTo>
                    <a:pt x="83" y="36"/>
                    <a:pt x="81" y="35"/>
                    <a:pt x="79" y="35"/>
                  </a:cubicBezTo>
                  <a:cubicBezTo>
                    <a:pt x="65" y="35"/>
                    <a:pt x="65" y="35"/>
                    <a:pt x="65" y="35"/>
                  </a:cubicBezTo>
                  <a:cubicBezTo>
                    <a:pt x="65" y="35"/>
                    <a:pt x="65" y="35"/>
                    <a:pt x="65" y="35"/>
                  </a:cubicBezTo>
                  <a:cubicBezTo>
                    <a:pt x="49" y="28"/>
                    <a:pt x="49" y="28"/>
                    <a:pt x="49" y="28"/>
                  </a:cubicBezTo>
                  <a:cubicBezTo>
                    <a:pt x="49" y="21"/>
                    <a:pt x="49" y="21"/>
                    <a:pt x="49" y="21"/>
                  </a:cubicBezTo>
                  <a:cubicBezTo>
                    <a:pt x="60" y="21"/>
                    <a:pt x="70" y="17"/>
                    <a:pt x="70" y="11"/>
                  </a:cubicBezTo>
                  <a:cubicBezTo>
                    <a:pt x="70" y="4"/>
                    <a:pt x="58" y="0"/>
                    <a:pt x="46" y="0"/>
                  </a:cubicBezTo>
                  <a:cubicBezTo>
                    <a:pt x="34" y="0"/>
                    <a:pt x="22" y="4"/>
                    <a:pt x="22" y="11"/>
                  </a:cubicBezTo>
                  <a:cubicBezTo>
                    <a:pt x="22" y="17"/>
                    <a:pt x="31" y="21"/>
                    <a:pt x="42" y="21"/>
                  </a:cubicBezTo>
                  <a:cubicBezTo>
                    <a:pt x="42" y="27"/>
                    <a:pt x="42" y="27"/>
                    <a:pt x="42" y="27"/>
                  </a:cubicBezTo>
                  <a:cubicBezTo>
                    <a:pt x="25" y="35"/>
                    <a:pt x="25" y="35"/>
                    <a:pt x="25" y="35"/>
                  </a:cubicBezTo>
                  <a:cubicBezTo>
                    <a:pt x="25" y="35"/>
                    <a:pt x="25" y="35"/>
                    <a:pt x="25" y="35"/>
                  </a:cubicBezTo>
                  <a:cubicBezTo>
                    <a:pt x="12" y="35"/>
                    <a:pt x="12" y="35"/>
                    <a:pt x="12" y="35"/>
                  </a:cubicBezTo>
                  <a:cubicBezTo>
                    <a:pt x="10" y="35"/>
                    <a:pt x="8" y="36"/>
                    <a:pt x="8" y="38"/>
                  </a:cubicBezTo>
                  <a:cubicBezTo>
                    <a:pt x="8" y="47"/>
                    <a:pt x="8" y="47"/>
                    <a:pt x="8" y="47"/>
                  </a:cubicBezTo>
                  <a:cubicBezTo>
                    <a:pt x="3" y="47"/>
                    <a:pt x="3" y="47"/>
                    <a:pt x="3" y="47"/>
                  </a:cubicBezTo>
                  <a:cubicBezTo>
                    <a:pt x="1" y="47"/>
                    <a:pt x="0" y="49"/>
                    <a:pt x="0" y="51"/>
                  </a:cubicBezTo>
                  <a:cubicBezTo>
                    <a:pt x="0" y="65"/>
                    <a:pt x="0" y="65"/>
                    <a:pt x="0" y="65"/>
                  </a:cubicBezTo>
                  <a:cubicBezTo>
                    <a:pt x="0" y="67"/>
                    <a:pt x="1" y="68"/>
                    <a:pt x="3" y="68"/>
                  </a:cubicBezTo>
                  <a:cubicBezTo>
                    <a:pt x="8" y="68"/>
                    <a:pt x="8" y="68"/>
                    <a:pt x="8" y="68"/>
                  </a:cubicBezTo>
                  <a:cubicBezTo>
                    <a:pt x="8" y="81"/>
                    <a:pt x="8" y="81"/>
                    <a:pt x="8" y="81"/>
                  </a:cubicBezTo>
                  <a:cubicBezTo>
                    <a:pt x="8" y="83"/>
                    <a:pt x="10" y="85"/>
                    <a:pt x="12" y="85"/>
                  </a:cubicBezTo>
                  <a:cubicBezTo>
                    <a:pt x="28" y="85"/>
                    <a:pt x="28" y="85"/>
                    <a:pt x="28" y="85"/>
                  </a:cubicBezTo>
                  <a:cubicBezTo>
                    <a:pt x="30" y="89"/>
                    <a:pt x="34" y="92"/>
                    <a:pt x="38" y="92"/>
                  </a:cubicBezTo>
                  <a:cubicBezTo>
                    <a:pt x="53" y="92"/>
                    <a:pt x="53" y="92"/>
                    <a:pt x="53" y="92"/>
                  </a:cubicBezTo>
                  <a:cubicBezTo>
                    <a:pt x="57" y="92"/>
                    <a:pt x="61" y="89"/>
                    <a:pt x="63" y="85"/>
                  </a:cubicBezTo>
                  <a:cubicBezTo>
                    <a:pt x="79" y="85"/>
                    <a:pt x="79" y="85"/>
                    <a:pt x="79" y="85"/>
                  </a:cubicBezTo>
                  <a:cubicBezTo>
                    <a:pt x="81" y="85"/>
                    <a:pt x="83" y="83"/>
                    <a:pt x="83" y="81"/>
                  </a:cubicBezTo>
                  <a:cubicBezTo>
                    <a:pt x="83" y="68"/>
                    <a:pt x="83" y="68"/>
                    <a:pt x="83" y="68"/>
                  </a:cubicBezTo>
                  <a:cubicBezTo>
                    <a:pt x="88" y="68"/>
                    <a:pt x="88" y="68"/>
                    <a:pt x="88" y="68"/>
                  </a:cubicBezTo>
                  <a:cubicBezTo>
                    <a:pt x="90" y="68"/>
                    <a:pt x="91" y="67"/>
                    <a:pt x="91" y="65"/>
                  </a:cubicBezTo>
                  <a:cubicBezTo>
                    <a:pt x="91" y="51"/>
                    <a:pt x="91" y="51"/>
                    <a:pt x="91" y="51"/>
                  </a:cubicBezTo>
                  <a:cubicBezTo>
                    <a:pt x="91" y="49"/>
                    <a:pt x="90" y="47"/>
                    <a:pt x="88" y="47"/>
                  </a:cubicBezTo>
                  <a:close/>
                  <a:moveTo>
                    <a:pt x="46" y="7"/>
                  </a:moveTo>
                  <a:cubicBezTo>
                    <a:pt x="55" y="7"/>
                    <a:pt x="61" y="10"/>
                    <a:pt x="62" y="11"/>
                  </a:cubicBezTo>
                  <a:cubicBezTo>
                    <a:pt x="61" y="12"/>
                    <a:pt x="55" y="14"/>
                    <a:pt x="46" y="14"/>
                  </a:cubicBezTo>
                  <a:cubicBezTo>
                    <a:pt x="36" y="14"/>
                    <a:pt x="30" y="12"/>
                    <a:pt x="29" y="11"/>
                  </a:cubicBezTo>
                  <a:cubicBezTo>
                    <a:pt x="30" y="10"/>
                    <a:pt x="36" y="7"/>
                    <a:pt x="46" y="7"/>
                  </a:cubicBezTo>
                  <a:close/>
                  <a:moveTo>
                    <a:pt x="45" y="34"/>
                  </a:moveTo>
                  <a:cubicBezTo>
                    <a:pt x="45" y="34"/>
                    <a:pt x="45" y="34"/>
                    <a:pt x="45" y="34"/>
                  </a:cubicBezTo>
                  <a:cubicBezTo>
                    <a:pt x="55" y="38"/>
                    <a:pt x="55" y="38"/>
                    <a:pt x="55" y="38"/>
                  </a:cubicBezTo>
                  <a:cubicBezTo>
                    <a:pt x="45" y="42"/>
                    <a:pt x="45" y="42"/>
                    <a:pt x="45" y="42"/>
                  </a:cubicBezTo>
                  <a:cubicBezTo>
                    <a:pt x="35" y="38"/>
                    <a:pt x="35" y="38"/>
                    <a:pt x="35" y="38"/>
                  </a:cubicBezTo>
                  <a:lnTo>
                    <a:pt x="45" y="34"/>
                  </a:lnTo>
                  <a:close/>
                  <a:moveTo>
                    <a:pt x="7" y="54"/>
                  </a:moveTo>
                  <a:cubicBezTo>
                    <a:pt x="17" y="54"/>
                    <a:pt x="17" y="54"/>
                    <a:pt x="17" y="54"/>
                  </a:cubicBezTo>
                  <a:cubicBezTo>
                    <a:pt x="17" y="61"/>
                    <a:pt x="17" y="61"/>
                    <a:pt x="17" y="61"/>
                  </a:cubicBezTo>
                  <a:cubicBezTo>
                    <a:pt x="7" y="61"/>
                    <a:pt x="7" y="61"/>
                    <a:pt x="7" y="61"/>
                  </a:cubicBezTo>
                  <a:lnTo>
                    <a:pt x="7" y="54"/>
                  </a:lnTo>
                  <a:close/>
                  <a:moveTo>
                    <a:pt x="53" y="85"/>
                  </a:moveTo>
                  <a:cubicBezTo>
                    <a:pt x="38" y="85"/>
                    <a:pt x="38" y="85"/>
                    <a:pt x="38" y="85"/>
                  </a:cubicBezTo>
                  <a:cubicBezTo>
                    <a:pt x="36" y="85"/>
                    <a:pt x="35" y="83"/>
                    <a:pt x="35" y="81"/>
                  </a:cubicBezTo>
                  <a:cubicBezTo>
                    <a:pt x="35" y="79"/>
                    <a:pt x="36" y="78"/>
                    <a:pt x="38" y="78"/>
                  </a:cubicBezTo>
                  <a:cubicBezTo>
                    <a:pt x="53" y="78"/>
                    <a:pt x="53" y="78"/>
                    <a:pt x="53" y="78"/>
                  </a:cubicBezTo>
                  <a:cubicBezTo>
                    <a:pt x="55" y="78"/>
                    <a:pt x="56" y="79"/>
                    <a:pt x="56" y="81"/>
                  </a:cubicBezTo>
                  <a:cubicBezTo>
                    <a:pt x="56" y="83"/>
                    <a:pt x="55" y="85"/>
                    <a:pt x="53" y="85"/>
                  </a:cubicBezTo>
                  <a:close/>
                  <a:moveTo>
                    <a:pt x="76" y="78"/>
                  </a:moveTo>
                  <a:cubicBezTo>
                    <a:pt x="63" y="78"/>
                    <a:pt x="63" y="78"/>
                    <a:pt x="63" y="78"/>
                  </a:cubicBezTo>
                  <a:cubicBezTo>
                    <a:pt x="61" y="74"/>
                    <a:pt x="57" y="71"/>
                    <a:pt x="53" y="71"/>
                  </a:cubicBezTo>
                  <a:cubicBezTo>
                    <a:pt x="38" y="71"/>
                    <a:pt x="38" y="71"/>
                    <a:pt x="38" y="71"/>
                  </a:cubicBezTo>
                  <a:cubicBezTo>
                    <a:pt x="34" y="71"/>
                    <a:pt x="30" y="74"/>
                    <a:pt x="28" y="78"/>
                  </a:cubicBezTo>
                  <a:cubicBezTo>
                    <a:pt x="16" y="78"/>
                    <a:pt x="16" y="78"/>
                    <a:pt x="16" y="78"/>
                  </a:cubicBezTo>
                  <a:cubicBezTo>
                    <a:pt x="16" y="68"/>
                    <a:pt x="16" y="68"/>
                    <a:pt x="16" y="68"/>
                  </a:cubicBezTo>
                  <a:cubicBezTo>
                    <a:pt x="21" y="68"/>
                    <a:pt x="21" y="68"/>
                    <a:pt x="21" y="68"/>
                  </a:cubicBezTo>
                  <a:cubicBezTo>
                    <a:pt x="23" y="68"/>
                    <a:pt x="24" y="67"/>
                    <a:pt x="24" y="65"/>
                  </a:cubicBezTo>
                  <a:cubicBezTo>
                    <a:pt x="24" y="51"/>
                    <a:pt x="24" y="51"/>
                    <a:pt x="24" y="51"/>
                  </a:cubicBezTo>
                  <a:cubicBezTo>
                    <a:pt x="24" y="49"/>
                    <a:pt x="23" y="47"/>
                    <a:pt x="21" y="47"/>
                  </a:cubicBezTo>
                  <a:cubicBezTo>
                    <a:pt x="16" y="47"/>
                    <a:pt x="16" y="47"/>
                    <a:pt x="16" y="47"/>
                  </a:cubicBezTo>
                  <a:cubicBezTo>
                    <a:pt x="16" y="42"/>
                    <a:pt x="16" y="42"/>
                    <a:pt x="16" y="42"/>
                  </a:cubicBezTo>
                  <a:cubicBezTo>
                    <a:pt x="26" y="42"/>
                    <a:pt x="26" y="42"/>
                    <a:pt x="26" y="42"/>
                  </a:cubicBezTo>
                  <a:cubicBezTo>
                    <a:pt x="44" y="49"/>
                    <a:pt x="44" y="49"/>
                    <a:pt x="44" y="49"/>
                  </a:cubicBezTo>
                  <a:cubicBezTo>
                    <a:pt x="44" y="49"/>
                    <a:pt x="45" y="49"/>
                    <a:pt x="45" y="49"/>
                  </a:cubicBezTo>
                  <a:cubicBezTo>
                    <a:pt x="46" y="49"/>
                    <a:pt x="46" y="49"/>
                    <a:pt x="47" y="49"/>
                  </a:cubicBezTo>
                  <a:cubicBezTo>
                    <a:pt x="64" y="42"/>
                    <a:pt x="64" y="42"/>
                    <a:pt x="64" y="42"/>
                  </a:cubicBezTo>
                  <a:cubicBezTo>
                    <a:pt x="76" y="42"/>
                    <a:pt x="76" y="42"/>
                    <a:pt x="76" y="42"/>
                  </a:cubicBezTo>
                  <a:cubicBezTo>
                    <a:pt x="76" y="47"/>
                    <a:pt x="76" y="47"/>
                    <a:pt x="76" y="47"/>
                  </a:cubicBezTo>
                  <a:cubicBezTo>
                    <a:pt x="71" y="47"/>
                    <a:pt x="71" y="47"/>
                    <a:pt x="71" y="47"/>
                  </a:cubicBezTo>
                  <a:cubicBezTo>
                    <a:pt x="69" y="47"/>
                    <a:pt x="67" y="49"/>
                    <a:pt x="67" y="51"/>
                  </a:cubicBezTo>
                  <a:cubicBezTo>
                    <a:pt x="67" y="65"/>
                    <a:pt x="67" y="65"/>
                    <a:pt x="67" y="65"/>
                  </a:cubicBezTo>
                  <a:cubicBezTo>
                    <a:pt x="67" y="67"/>
                    <a:pt x="69" y="68"/>
                    <a:pt x="71" y="68"/>
                  </a:cubicBezTo>
                  <a:cubicBezTo>
                    <a:pt x="76" y="68"/>
                    <a:pt x="76" y="68"/>
                    <a:pt x="76" y="68"/>
                  </a:cubicBezTo>
                  <a:lnTo>
                    <a:pt x="76" y="78"/>
                  </a:lnTo>
                  <a:close/>
                  <a:moveTo>
                    <a:pt x="84" y="61"/>
                  </a:moveTo>
                  <a:cubicBezTo>
                    <a:pt x="74" y="61"/>
                    <a:pt x="74" y="61"/>
                    <a:pt x="74" y="61"/>
                  </a:cubicBezTo>
                  <a:cubicBezTo>
                    <a:pt x="74" y="54"/>
                    <a:pt x="74" y="54"/>
                    <a:pt x="74" y="54"/>
                  </a:cubicBezTo>
                  <a:cubicBezTo>
                    <a:pt x="84" y="54"/>
                    <a:pt x="84" y="54"/>
                    <a:pt x="84" y="54"/>
                  </a:cubicBezTo>
                  <a:lnTo>
                    <a:pt x="84" y="61"/>
                  </a:lnTo>
                  <a:close/>
                  <a:moveTo>
                    <a:pt x="84" y="61"/>
                  </a:moveTo>
                  <a:cubicBezTo>
                    <a:pt x="84" y="61"/>
                    <a:pt x="84" y="61"/>
                    <a:pt x="84" y="6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64" name="Google Shape;2364;p120"/>
          <p:cNvGrpSpPr/>
          <p:nvPr/>
        </p:nvGrpSpPr>
        <p:grpSpPr>
          <a:xfrm>
            <a:off x="4023250" y="1652200"/>
            <a:ext cx="269725" cy="331345"/>
            <a:chOff x="4023250" y="1652200"/>
            <a:chExt cx="269725" cy="331345"/>
          </a:xfrm>
        </p:grpSpPr>
        <p:sp>
          <p:nvSpPr>
            <p:cNvPr id="2365" name="Google Shape;2365;p120"/>
            <p:cNvSpPr/>
            <p:nvPr/>
          </p:nvSpPr>
          <p:spPr>
            <a:xfrm>
              <a:off x="4023250" y="1652200"/>
              <a:ext cx="269725" cy="331345"/>
            </a:xfrm>
            <a:custGeom>
              <a:rect b="b" l="l" r="r" t="t"/>
              <a:pathLst>
                <a:path extrusionOk="0" h="120" w="98">
                  <a:moveTo>
                    <a:pt x="94" y="14"/>
                  </a:moveTo>
                  <a:cubicBezTo>
                    <a:pt x="73" y="14"/>
                    <a:pt x="73" y="14"/>
                    <a:pt x="73" y="14"/>
                  </a:cubicBezTo>
                  <a:cubicBezTo>
                    <a:pt x="60" y="1"/>
                    <a:pt x="60" y="1"/>
                    <a:pt x="60" y="1"/>
                  </a:cubicBezTo>
                  <a:cubicBezTo>
                    <a:pt x="60" y="1"/>
                    <a:pt x="59" y="0"/>
                    <a:pt x="58" y="0"/>
                  </a:cubicBezTo>
                  <a:cubicBezTo>
                    <a:pt x="3" y="0"/>
                    <a:pt x="3" y="0"/>
                    <a:pt x="3" y="0"/>
                  </a:cubicBezTo>
                  <a:cubicBezTo>
                    <a:pt x="1" y="0"/>
                    <a:pt x="0" y="2"/>
                    <a:pt x="0" y="4"/>
                  </a:cubicBezTo>
                  <a:cubicBezTo>
                    <a:pt x="0" y="103"/>
                    <a:pt x="0" y="103"/>
                    <a:pt x="0" y="103"/>
                  </a:cubicBezTo>
                  <a:cubicBezTo>
                    <a:pt x="0" y="104"/>
                    <a:pt x="1" y="106"/>
                    <a:pt x="3" y="106"/>
                  </a:cubicBezTo>
                  <a:cubicBezTo>
                    <a:pt x="18" y="106"/>
                    <a:pt x="18" y="106"/>
                    <a:pt x="18" y="106"/>
                  </a:cubicBezTo>
                  <a:cubicBezTo>
                    <a:pt x="18" y="117"/>
                    <a:pt x="18" y="117"/>
                    <a:pt x="18" y="117"/>
                  </a:cubicBezTo>
                  <a:cubicBezTo>
                    <a:pt x="18" y="119"/>
                    <a:pt x="19" y="120"/>
                    <a:pt x="21" y="120"/>
                  </a:cubicBezTo>
                  <a:cubicBezTo>
                    <a:pt x="94" y="120"/>
                    <a:pt x="94" y="120"/>
                    <a:pt x="94" y="120"/>
                  </a:cubicBezTo>
                  <a:cubicBezTo>
                    <a:pt x="96" y="120"/>
                    <a:pt x="98" y="119"/>
                    <a:pt x="98" y="117"/>
                  </a:cubicBezTo>
                  <a:cubicBezTo>
                    <a:pt x="98" y="18"/>
                    <a:pt x="98" y="18"/>
                    <a:pt x="98" y="18"/>
                  </a:cubicBezTo>
                  <a:cubicBezTo>
                    <a:pt x="98" y="16"/>
                    <a:pt x="96" y="14"/>
                    <a:pt x="94" y="14"/>
                  </a:cubicBezTo>
                  <a:close/>
                  <a:moveTo>
                    <a:pt x="61" y="12"/>
                  </a:moveTo>
                  <a:cubicBezTo>
                    <a:pt x="72" y="22"/>
                    <a:pt x="72" y="22"/>
                    <a:pt x="72" y="22"/>
                  </a:cubicBezTo>
                  <a:cubicBezTo>
                    <a:pt x="61" y="22"/>
                    <a:pt x="61" y="22"/>
                    <a:pt x="61" y="22"/>
                  </a:cubicBezTo>
                  <a:lnTo>
                    <a:pt x="61" y="12"/>
                  </a:lnTo>
                  <a:close/>
                  <a:moveTo>
                    <a:pt x="7" y="7"/>
                  </a:moveTo>
                  <a:cubicBezTo>
                    <a:pt x="54" y="7"/>
                    <a:pt x="54" y="7"/>
                    <a:pt x="54" y="7"/>
                  </a:cubicBezTo>
                  <a:cubicBezTo>
                    <a:pt x="54" y="26"/>
                    <a:pt x="54" y="26"/>
                    <a:pt x="54" y="26"/>
                  </a:cubicBezTo>
                  <a:cubicBezTo>
                    <a:pt x="54" y="28"/>
                    <a:pt x="56" y="29"/>
                    <a:pt x="58" y="29"/>
                  </a:cubicBezTo>
                  <a:cubicBezTo>
                    <a:pt x="77" y="29"/>
                    <a:pt x="77" y="29"/>
                    <a:pt x="77" y="29"/>
                  </a:cubicBezTo>
                  <a:cubicBezTo>
                    <a:pt x="77" y="99"/>
                    <a:pt x="77" y="99"/>
                    <a:pt x="77" y="99"/>
                  </a:cubicBezTo>
                  <a:cubicBezTo>
                    <a:pt x="7" y="99"/>
                    <a:pt x="7" y="99"/>
                    <a:pt x="7" y="99"/>
                  </a:cubicBezTo>
                  <a:lnTo>
                    <a:pt x="7" y="7"/>
                  </a:lnTo>
                  <a:close/>
                  <a:moveTo>
                    <a:pt x="91" y="113"/>
                  </a:moveTo>
                  <a:cubicBezTo>
                    <a:pt x="25" y="113"/>
                    <a:pt x="25" y="113"/>
                    <a:pt x="25" y="113"/>
                  </a:cubicBezTo>
                  <a:cubicBezTo>
                    <a:pt x="25" y="106"/>
                    <a:pt x="25" y="106"/>
                    <a:pt x="25" y="106"/>
                  </a:cubicBezTo>
                  <a:cubicBezTo>
                    <a:pt x="80" y="106"/>
                    <a:pt x="80" y="106"/>
                    <a:pt x="80" y="106"/>
                  </a:cubicBezTo>
                  <a:cubicBezTo>
                    <a:pt x="82" y="106"/>
                    <a:pt x="84" y="104"/>
                    <a:pt x="84" y="103"/>
                  </a:cubicBezTo>
                  <a:cubicBezTo>
                    <a:pt x="84" y="103"/>
                    <a:pt x="84" y="26"/>
                    <a:pt x="84" y="26"/>
                  </a:cubicBezTo>
                  <a:cubicBezTo>
                    <a:pt x="84" y="25"/>
                    <a:pt x="83" y="24"/>
                    <a:pt x="82" y="23"/>
                  </a:cubicBezTo>
                  <a:cubicBezTo>
                    <a:pt x="80" y="21"/>
                    <a:pt x="80" y="21"/>
                    <a:pt x="80" y="21"/>
                  </a:cubicBezTo>
                  <a:cubicBezTo>
                    <a:pt x="91" y="21"/>
                    <a:pt x="91" y="21"/>
                    <a:pt x="91" y="21"/>
                  </a:cubicBezTo>
                  <a:lnTo>
                    <a:pt x="91" y="113"/>
                  </a:lnTo>
                  <a:close/>
                  <a:moveTo>
                    <a:pt x="91" y="113"/>
                  </a:moveTo>
                  <a:cubicBezTo>
                    <a:pt x="91" y="113"/>
                    <a:pt x="91" y="113"/>
                    <a:pt x="91" y="11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6" name="Google Shape;2366;p120"/>
            <p:cNvSpPr/>
            <p:nvPr/>
          </p:nvSpPr>
          <p:spPr>
            <a:xfrm>
              <a:off x="4061616" y="1690566"/>
              <a:ext cx="74407" cy="18602"/>
            </a:xfrm>
            <a:custGeom>
              <a:rect b="b" l="l" r="r" t="t"/>
              <a:pathLst>
                <a:path extrusionOk="0" h="7" w="27">
                  <a:moveTo>
                    <a:pt x="3" y="7"/>
                  </a:moveTo>
                  <a:cubicBezTo>
                    <a:pt x="24" y="7"/>
                    <a:pt x="24" y="7"/>
                    <a:pt x="24" y="7"/>
                  </a:cubicBezTo>
                  <a:cubicBezTo>
                    <a:pt x="26" y="7"/>
                    <a:pt x="27" y="6"/>
                    <a:pt x="27" y="4"/>
                  </a:cubicBezTo>
                  <a:cubicBezTo>
                    <a:pt x="27" y="2"/>
                    <a:pt x="26" y="0"/>
                    <a:pt x="24"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7" name="Google Shape;2367;p120"/>
            <p:cNvSpPr/>
            <p:nvPr/>
          </p:nvSpPr>
          <p:spPr>
            <a:xfrm>
              <a:off x="4061616" y="1731258"/>
              <a:ext cx="49992" cy="19765"/>
            </a:xfrm>
            <a:custGeom>
              <a:rect b="b" l="l" r="r" t="t"/>
              <a:pathLst>
                <a:path extrusionOk="0" h="7" w="18">
                  <a:moveTo>
                    <a:pt x="3" y="7"/>
                  </a:moveTo>
                  <a:cubicBezTo>
                    <a:pt x="15" y="7"/>
                    <a:pt x="15" y="7"/>
                    <a:pt x="15" y="7"/>
                  </a:cubicBezTo>
                  <a:cubicBezTo>
                    <a:pt x="16" y="7"/>
                    <a:pt x="18" y="5"/>
                    <a:pt x="18" y="3"/>
                  </a:cubicBezTo>
                  <a:cubicBezTo>
                    <a:pt x="18" y="1"/>
                    <a:pt x="16" y="0"/>
                    <a:pt x="15" y="0"/>
                  </a:cubicBezTo>
                  <a:cubicBezTo>
                    <a:pt x="3" y="0"/>
                    <a:pt x="3" y="0"/>
                    <a:pt x="3" y="0"/>
                  </a:cubicBezTo>
                  <a:cubicBezTo>
                    <a:pt x="1" y="0"/>
                    <a:pt x="0" y="1"/>
                    <a:pt x="0" y="3"/>
                  </a:cubicBezTo>
                  <a:cubicBezTo>
                    <a:pt x="0" y="5"/>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8" name="Google Shape;2368;p120"/>
            <p:cNvSpPr/>
            <p:nvPr/>
          </p:nvSpPr>
          <p:spPr>
            <a:xfrm>
              <a:off x="4055803" y="1811478"/>
              <a:ext cx="162765" cy="94172"/>
            </a:xfrm>
            <a:custGeom>
              <a:rect b="b" l="l" r="r" t="t"/>
              <a:pathLst>
                <a:path extrusionOk="0" h="34" w="59">
                  <a:moveTo>
                    <a:pt x="59" y="30"/>
                  </a:moveTo>
                  <a:cubicBezTo>
                    <a:pt x="59" y="29"/>
                    <a:pt x="58" y="27"/>
                    <a:pt x="56" y="27"/>
                  </a:cubicBezTo>
                  <a:cubicBezTo>
                    <a:pt x="56" y="27"/>
                    <a:pt x="56" y="27"/>
                    <a:pt x="56" y="27"/>
                  </a:cubicBezTo>
                  <a:cubicBezTo>
                    <a:pt x="56" y="10"/>
                    <a:pt x="56" y="10"/>
                    <a:pt x="56" y="10"/>
                  </a:cubicBezTo>
                  <a:cubicBezTo>
                    <a:pt x="56" y="8"/>
                    <a:pt x="55" y="7"/>
                    <a:pt x="53" y="7"/>
                  </a:cubicBezTo>
                  <a:cubicBezTo>
                    <a:pt x="51" y="7"/>
                    <a:pt x="49" y="8"/>
                    <a:pt x="49" y="10"/>
                  </a:cubicBezTo>
                  <a:cubicBezTo>
                    <a:pt x="49" y="27"/>
                    <a:pt x="49" y="27"/>
                    <a:pt x="49" y="27"/>
                  </a:cubicBezTo>
                  <a:cubicBezTo>
                    <a:pt x="49" y="27"/>
                    <a:pt x="49" y="27"/>
                    <a:pt x="49" y="27"/>
                  </a:cubicBezTo>
                  <a:cubicBezTo>
                    <a:pt x="41" y="27"/>
                    <a:pt x="41" y="27"/>
                    <a:pt x="41" y="27"/>
                  </a:cubicBezTo>
                  <a:cubicBezTo>
                    <a:pt x="41" y="27"/>
                    <a:pt x="41" y="27"/>
                    <a:pt x="41" y="27"/>
                  </a:cubicBezTo>
                  <a:cubicBezTo>
                    <a:pt x="41" y="18"/>
                    <a:pt x="41" y="18"/>
                    <a:pt x="41" y="18"/>
                  </a:cubicBezTo>
                  <a:cubicBezTo>
                    <a:pt x="41" y="16"/>
                    <a:pt x="39" y="15"/>
                    <a:pt x="37" y="15"/>
                  </a:cubicBezTo>
                  <a:cubicBezTo>
                    <a:pt x="35" y="15"/>
                    <a:pt x="34" y="16"/>
                    <a:pt x="34" y="18"/>
                  </a:cubicBezTo>
                  <a:cubicBezTo>
                    <a:pt x="34" y="27"/>
                    <a:pt x="34" y="27"/>
                    <a:pt x="34" y="27"/>
                  </a:cubicBezTo>
                  <a:cubicBezTo>
                    <a:pt x="34" y="27"/>
                    <a:pt x="34" y="27"/>
                    <a:pt x="34" y="27"/>
                  </a:cubicBezTo>
                  <a:cubicBezTo>
                    <a:pt x="25" y="27"/>
                    <a:pt x="25" y="27"/>
                    <a:pt x="25" y="27"/>
                  </a:cubicBezTo>
                  <a:cubicBezTo>
                    <a:pt x="25" y="4"/>
                    <a:pt x="25" y="4"/>
                    <a:pt x="25" y="4"/>
                  </a:cubicBezTo>
                  <a:cubicBezTo>
                    <a:pt x="25" y="2"/>
                    <a:pt x="24" y="0"/>
                    <a:pt x="22" y="0"/>
                  </a:cubicBezTo>
                  <a:cubicBezTo>
                    <a:pt x="20" y="0"/>
                    <a:pt x="18" y="2"/>
                    <a:pt x="18" y="4"/>
                  </a:cubicBezTo>
                  <a:cubicBezTo>
                    <a:pt x="18" y="27"/>
                    <a:pt x="18" y="27"/>
                    <a:pt x="18" y="27"/>
                  </a:cubicBezTo>
                  <a:cubicBezTo>
                    <a:pt x="10" y="27"/>
                    <a:pt x="10" y="27"/>
                    <a:pt x="10" y="27"/>
                  </a:cubicBezTo>
                  <a:cubicBezTo>
                    <a:pt x="10" y="27"/>
                    <a:pt x="10" y="27"/>
                    <a:pt x="10" y="27"/>
                  </a:cubicBezTo>
                  <a:cubicBezTo>
                    <a:pt x="10" y="17"/>
                    <a:pt x="10" y="17"/>
                    <a:pt x="10" y="17"/>
                  </a:cubicBezTo>
                  <a:cubicBezTo>
                    <a:pt x="10" y="15"/>
                    <a:pt x="8" y="13"/>
                    <a:pt x="6" y="13"/>
                  </a:cubicBezTo>
                  <a:cubicBezTo>
                    <a:pt x="4" y="13"/>
                    <a:pt x="3" y="15"/>
                    <a:pt x="3" y="17"/>
                  </a:cubicBezTo>
                  <a:cubicBezTo>
                    <a:pt x="3" y="27"/>
                    <a:pt x="3" y="27"/>
                    <a:pt x="3" y="27"/>
                  </a:cubicBezTo>
                  <a:cubicBezTo>
                    <a:pt x="3" y="27"/>
                    <a:pt x="3" y="27"/>
                    <a:pt x="3" y="27"/>
                  </a:cubicBezTo>
                  <a:cubicBezTo>
                    <a:pt x="1" y="27"/>
                    <a:pt x="0" y="29"/>
                    <a:pt x="0" y="30"/>
                  </a:cubicBezTo>
                  <a:cubicBezTo>
                    <a:pt x="0" y="32"/>
                    <a:pt x="1" y="34"/>
                    <a:pt x="3" y="34"/>
                  </a:cubicBezTo>
                  <a:cubicBezTo>
                    <a:pt x="56" y="34"/>
                    <a:pt x="56" y="34"/>
                    <a:pt x="56" y="34"/>
                  </a:cubicBezTo>
                  <a:cubicBezTo>
                    <a:pt x="58" y="34"/>
                    <a:pt x="59" y="32"/>
                    <a:pt x="59" y="30"/>
                  </a:cubicBezTo>
                  <a:close/>
                  <a:moveTo>
                    <a:pt x="59" y="30"/>
                  </a:moveTo>
                  <a:cubicBezTo>
                    <a:pt x="59" y="30"/>
                    <a:pt x="59" y="30"/>
                    <a:pt x="59" y="3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69" name="Google Shape;2369;p120"/>
            <p:cNvSpPr/>
            <p:nvPr/>
          </p:nvSpPr>
          <p:spPr>
            <a:xfrm>
              <a:off x="4055803" y="1770786"/>
              <a:ext cx="160440" cy="46505"/>
            </a:xfrm>
            <a:custGeom>
              <a:rect b="b" l="l" r="r" t="t"/>
              <a:pathLst>
                <a:path extrusionOk="0" h="17" w="58">
                  <a:moveTo>
                    <a:pt x="2" y="11"/>
                  </a:moveTo>
                  <a:cubicBezTo>
                    <a:pt x="7" y="15"/>
                    <a:pt x="7" y="15"/>
                    <a:pt x="7" y="15"/>
                  </a:cubicBezTo>
                  <a:cubicBezTo>
                    <a:pt x="8" y="16"/>
                    <a:pt x="10" y="16"/>
                    <a:pt x="11" y="15"/>
                  </a:cubicBezTo>
                  <a:cubicBezTo>
                    <a:pt x="22" y="8"/>
                    <a:pt x="22" y="8"/>
                    <a:pt x="22" y="8"/>
                  </a:cubicBezTo>
                  <a:cubicBezTo>
                    <a:pt x="36" y="16"/>
                    <a:pt x="36" y="16"/>
                    <a:pt x="36" y="16"/>
                  </a:cubicBezTo>
                  <a:cubicBezTo>
                    <a:pt x="37" y="17"/>
                    <a:pt x="37" y="17"/>
                    <a:pt x="38" y="17"/>
                  </a:cubicBezTo>
                  <a:cubicBezTo>
                    <a:pt x="38" y="17"/>
                    <a:pt x="39" y="17"/>
                    <a:pt x="39" y="17"/>
                  </a:cubicBezTo>
                  <a:cubicBezTo>
                    <a:pt x="55" y="9"/>
                    <a:pt x="55" y="9"/>
                    <a:pt x="55" y="9"/>
                  </a:cubicBezTo>
                  <a:cubicBezTo>
                    <a:pt x="57" y="9"/>
                    <a:pt x="58" y="6"/>
                    <a:pt x="57" y="5"/>
                  </a:cubicBezTo>
                  <a:cubicBezTo>
                    <a:pt x="56" y="3"/>
                    <a:pt x="54" y="2"/>
                    <a:pt x="53" y="3"/>
                  </a:cubicBezTo>
                  <a:cubicBezTo>
                    <a:pt x="38" y="9"/>
                    <a:pt x="38" y="9"/>
                    <a:pt x="38" y="9"/>
                  </a:cubicBezTo>
                  <a:cubicBezTo>
                    <a:pt x="24" y="1"/>
                    <a:pt x="24" y="1"/>
                    <a:pt x="24" y="1"/>
                  </a:cubicBezTo>
                  <a:cubicBezTo>
                    <a:pt x="22" y="0"/>
                    <a:pt x="21" y="0"/>
                    <a:pt x="20" y="1"/>
                  </a:cubicBezTo>
                  <a:cubicBezTo>
                    <a:pt x="9" y="8"/>
                    <a:pt x="9" y="8"/>
                    <a:pt x="9" y="8"/>
                  </a:cubicBezTo>
                  <a:cubicBezTo>
                    <a:pt x="6" y="6"/>
                    <a:pt x="6" y="6"/>
                    <a:pt x="6" y="6"/>
                  </a:cubicBezTo>
                  <a:cubicBezTo>
                    <a:pt x="4" y="4"/>
                    <a:pt x="2" y="5"/>
                    <a:pt x="1" y="7"/>
                  </a:cubicBezTo>
                  <a:cubicBezTo>
                    <a:pt x="0" y="8"/>
                    <a:pt x="0" y="10"/>
                    <a:pt x="2" y="11"/>
                  </a:cubicBezTo>
                  <a:close/>
                  <a:moveTo>
                    <a:pt x="2" y="11"/>
                  </a:moveTo>
                  <a:cubicBezTo>
                    <a:pt x="2" y="11"/>
                    <a:pt x="2" y="11"/>
                    <a:pt x="2"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70" name="Google Shape;2370;p120"/>
          <p:cNvGrpSpPr/>
          <p:nvPr/>
        </p:nvGrpSpPr>
        <p:grpSpPr>
          <a:xfrm>
            <a:off x="4748716" y="1652200"/>
            <a:ext cx="353433" cy="331345"/>
            <a:chOff x="4748716" y="1652200"/>
            <a:chExt cx="353433" cy="331345"/>
          </a:xfrm>
        </p:grpSpPr>
        <p:sp>
          <p:nvSpPr>
            <p:cNvPr id="2371" name="Google Shape;2371;p120"/>
            <p:cNvSpPr/>
            <p:nvPr/>
          </p:nvSpPr>
          <p:spPr>
            <a:xfrm>
              <a:off x="4748716" y="1652200"/>
              <a:ext cx="353433" cy="331345"/>
            </a:xfrm>
            <a:custGeom>
              <a:rect b="b" l="l" r="r" t="t"/>
              <a:pathLst>
                <a:path extrusionOk="0" h="120" w="128">
                  <a:moveTo>
                    <a:pt x="116" y="49"/>
                  </a:moveTo>
                  <a:cubicBezTo>
                    <a:pt x="116" y="49"/>
                    <a:pt x="115" y="49"/>
                    <a:pt x="114" y="49"/>
                  </a:cubicBezTo>
                  <a:cubicBezTo>
                    <a:pt x="98" y="19"/>
                    <a:pt x="98" y="19"/>
                    <a:pt x="98" y="19"/>
                  </a:cubicBezTo>
                  <a:cubicBezTo>
                    <a:pt x="100" y="17"/>
                    <a:pt x="101" y="15"/>
                    <a:pt x="101" y="12"/>
                  </a:cubicBezTo>
                  <a:cubicBezTo>
                    <a:pt x="101" y="5"/>
                    <a:pt x="96" y="0"/>
                    <a:pt x="90" y="0"/>
                  </a:cubicBezTo>
                  <a:cubicBezTo>
                    <a:pt x="85" y="0"/>
                    <a:pt x="81" y="4"/>
                    <a:pt x="79" y="8"/>
                  </a:cubicBezTo>
                  <a:cubicBezTo>
                    <a:pt x="48" y="8"/>
                    <a:pt x="48" y="8"/>
                    <a:pt x="48" y="8"/>
                  </a:cubicBezTo>
                  <a:cubicBezTo>
                    <a:pt x="46" y="4"/>
                    <a:pt x="42" y="0"/>
                    <a:pt x="37" y="0"/>
                  </a:cubicBezTo>
                  <a:cubicBezTo>
                    <a:pt x="31" y="0"/>
                    <a:pt x="26" y="5"/>
                    <a:pt x="26" y="12"/>
                  </a:cubicBezTo>
                  <a:cubicBezTo>
                    <a:pt x="26" y="15"/>
                    <a:pt x="27" y="17"/>
                    <a:pt x="29" y="19"/>
                  </a:cubicBezTo>
                  <a:cubicBezTo>
                    <a:pt x="13" y="49"/>
                    <a:pt x="13" y="49"/>
                    <a:pt x="13" y="49"/>
                  </a:cubicBezTo>
                  <a:cubicBezTo>
                    <a:pt x="12" y="49"/>
                    <a:pt x="12" y="49"/>
                    <a:pt x="11" y="49"/>
                  </a:cubicBezTo>
                  <a:cubicBezTo>
                    <a:pt x="5" y="49"/>
                    <a:pt x="0" y="54"/>
                    <a:pt x="0" y="60"/>
                  </a:cubicBezTo>
                  <a:cubicBezTo>
                    <a:pt x="0" y="66"/>
                    <a:pt x="5" y="71"/>
                    <a:pt x="11" y="71"/>
                  </a:cubicBezTo>
                  <a:cubicBezTo>
                    <a:pt x="11" y="71"/>
                    <a:pt x="12" y="71"/>
                    <a:pt x="13" y="71"/>
                  </a:cubicBezTo>
                  <a:cubicBezTo>
                    <a:pt x="29" y="101"/>
                    <a:pt x="29" y="101"/>
                    <a:pt x="29" y="101"/>
                  </a:cubicBezTo>
                  <a:cubicBezTo>
                    <a:pt x="27" y="103"/>
                    <a:pt x="26" y="106"/>
                    <a:pt x="26" y="109"/>
                  </a:cubicBezTo>
                  <a:cubicBezTo>
                    <a:pt x="26" y="115"/>
                    <a:pt x="31" y="120"/>
                    <a:pt x="37" y="120"/>
                  </a:cubicBezTo>
                  <a:cubicBezTo>
                    <a:pt x="42" y="120"/>
                    <a:pt x="46" y="117"/>
                    <a:pt x="48" y="112"/>
                  </a:cubicBezTo>
                  <a:cubicBezTo>
                    <a:pt x="79" y="112"/>
                    <a:pt x="79" y="112"/>
                    <a:pt x="79" y="112"/>
                  </a:cubicBezTo>
                  <a:cubicBezTo>
                    <a:pt x="81" y="117"/>
                    <a:pt x="85" y="120"/>
                    <a:pt x="90" y="120"/>
                  </a:cubicBezTo>
                  <a:cubicBezTo>
                    <a:pt x="96" y="120"/>
                    <a:pt x="101" y="115"/>
                    <a:pt x="101" y="109"/>
                  </a:cubicBezTo>
                  <a:cubicBezTo>
                    <a:pt x="101" y="106"/>
                    <a:pt x="100" y="103"/>
                    <a:pt x="98" y="101"/>
                  </a:cubicBezTo>
                  <a:cubicBezTo>
                    <a:pt x="115" y="71"/>
                    <a:pt x="115" y="71"/>
                    <a:pt x="115" y="71"/>
                  </a:cubicBezTo>
                  <a:cubicBezTo>
                    <a:pt x="115" y="71"/>
                    <a:pt x="116" y="71"/>
                    <a:pt x="116" y="71"/>
                  </a:cubicBezTo>
                  <a:cubicBezTo>
                    <a:pt x="122" y="71"/>
                    <a:pt x="128" y="66"/>
                    <a:pt x="128" y="60"/>
                  </a:cubicBezTo>
                  <a:cubicBezTo>
                    <a:pt x="128" y="54"/>
                    <a:pt x="122" y="49"/>
                    <a:pt x="116" y="49"/>
                  </a:cubicBezTo>
                  <a:close/>
                  <a:moveTo>
                    <a:pt x="90" y="97"/>
                  </a:moveTo>
                  <a:cubicBezTo>
                    <a:pt x="85" y="97"/>
                    <a:pt x="81" y="101"/>
                    <a:pt x="79" y="105"/>
                  </a:cubicBezTo>
                  <a:cubicBezTo>
                    <a:pt x="48" y="105"/>
                    <a:pt x="48" y="105"/>
                    <a:pt x="48" y="105"/>
                  </a:cubicBezTo>
                  <a:cubicBezTo>
                    <a:pt x="46" y="101"/>
                    <a:pt x="42" y="97"/>
                    <a:pt x="37" y="97"/>
                  </a:cubicBezTo>
                  <a:cubicBezTo>
                    <a:pt x="37" y="97"/>
                    <a:pt x="36" y="97"/>
                    <a:pt x="35" y="98"/>
                  </a:cubicBezTo>
                  <a:cubicBezTo>
                    <a:pt x="19" y="68"/>
                    <a:pt x="19" y="68"/>
                    <a:pt x="19" y="68"/>
                  </a:cubicBezTo>
                  <a:cubicBezTo>
                    <a:pt x="21" y="66"/>
                    <a:pt x="22" y="63"/>
                    <a:pt x="22" y="60"/>
                  </a:cubicBezTo>
                  <a:cubicBezTo>
                    <a:pt x="22" y="57"/>
                    <a:pt x="21" y="55"/>
                    <a:pt x="19" y="53"/>
                  </a:cubicBezTo>
                  <a:cubicBezTo>
                    <a:pt x="35" y="23"/>
                    <a:pt x="35" y="23"/>
                    <a:pt x="35" y="23"/>
                  </a:cubicBezTo>
                  <a:cubicBezTo>
                    <a:pt x="36" y="23"/>
                    <a:pt x="37" y="23"/>
                    <a:pt x="37" y="23"/>
                  </a:cubicBezTo>
                  <a:cubicBezTo>
                    <a:pt x="42" y="23"/>
                    <a:pt x="46" y="20"/>
                    <a:pt x="48" y="15"/>
                  </a:cubicBezTo>
                  <a:cubicBezTo>
                    <a:pt x="79" y="15"/>
                    <a:pt x="79" y="15"/>
                    <a:pt x="79" y="15"/>
                  </a:cubicBezTo>
                  <a:cubicBezTo>
                    <a:pt x="81" y="20"/>
                    <a:pt x="85" y="23"/>
                    <a:pt x="90" y="23"/>
                  </a:cubicBezTo>
                  <a:cubicBezTo>
                    <a:pt x="90" y="23"/>
                    <a:pt x="91" y="23"/>
                    <a:pt x="92" y="23"/>
                  </a:cubicBezTo>
                  <a:cubicBezTo>
                    <a:pt x="108" y="53"/>
                    <a:pt x="108" y="53"/>
                    <a:pt x="108" y="53"/>
                  </a:cubicBezTo>
                  <a:cubicBezTo>
                    <a:pt x="106" y="55"/>
                    <a:pt x="105" y="57"/>
                    <a:pt x="105" y="60"/>
                  </a:cubicBezTo>
                  <a:cubicBezTo>
                    <a:pt x="105" y="63"/>
                    <a:pt x="106" y="66"/>
                    <a:pt x="108" y="68"/>
                  </a:cubicBezTo>
                  <a:cubicBezTo>
                    <a:pt x="92" y="98"/>
                    <a:pt x="92" y="98"/>
                    <a:pt x="92" y="98"/>
                  </a:cubicBezTo>
                  <a:cubicBezTo>
                    <a:pt x="91" y="97"/>
                    <a:pt x="90" y="97"/>
                    <a:pt x="90" y="97"/>
                  </a:cubicBezTo>
                  <a:close/>
                  <a:moveTo>
                    <a:pt x="90" y="8"/>
                  </a:moveTo>
                  <a:cubicBezTo>
                    <a:pt x="92" y="8"/>
                    <a:pt x="94" y="10"/>
                    <a:pt x="94" y="12"/>
                  </a:cubicBezTo>
                  <a:cubicBezTo>
                    <a:pt x="94" y="14"/>
                    <a:pt x="92" y="15"/>
                    <a:pt x="90" y="15"/>
                  </a:cubicBezTo>
                  <a:cubicBezTo>
                    <a:pt x="88" y="15"/>
                    <a:pt x="86" y="14"/>
                    <a:pt x="86" y="12"/>
                  </a:cubicBezTo>
                  <a:cubicBezTo>
                    <a:pt x="86" y="10"/>
                    <a:pt x="88" y="8"/>
                    <a:pt x="90" y="8"/>
                  </a:cubicBezTo>
                  <a:close/>
                  <a:moveTo>
                    <a:pt x="37" y="8"/>
                  </a:moveTo>
                  <a:cubicBezTo>
                    <a:pt x="39" y="8"/>
                    <a:pt x="41" y="10"/>
                    <a:pt x="41" y="12"/>
                  </a:cubicBezTo>
                  <a:cubicBezTo>
                    <a:pt x="41" y="14"/>
                    <a:pt x="39" y="15"/>
                    <a:pt x="37" y="15"/>
                  </a:cubicBezTo>
                  <a:cubicBezTo>
                    <a:pt x="35" y="15"/>
                    <a:pt x="34" y="14"/>
                    <a:pt x="34" y="12"/>
                  </a:cubicBezTo>
                  <a:cubicBezTo>
                    <a:pt x="34" y="10"/>
                    <a:pt x="35" y="8"/>
                    <a:pt x="37" y="8"/>
                  </a:cubicBezTo>
                  <a:close/>
                  <a:moveTo>
                    <a:pt x="7" y="60"/>
                  </a:moveTo>
                  <a:cubicBezTo>
                    <a:pt x="7" y="58"/>
                    <a:pt x="9" y="56"/>
                    <a:pt x="11" y="56"/>
                  </a:cubicBezTo>
                  <a:cubicBezTo>
                    <a:pt x="13" y="56"/>
                    <a:pt x="15" y="58"/>
                    <a:pt x="15" y="60"/>
                  </a:cubicBezTo>
                  <a:cubicBezTo>
                    <a:pt x="15" y="62"/>
                    <a:pt x="13" y="64"/>
                    <a:pt x="11" y="64"/>
                  </a:cubicBezTo>
                  <a:cubicBezTo>
                    <a:pt x="9" y="64"/>
                    <a:pt x="7" y="62"/>
                    <a:pt x="7" y="60"/>
                  </a:cubicBezTo>
                  <a:close/>
                  <a:moveTo>
                    <a:pt x="37" y="112"/>
                  </a:moveTo>
                  <a:cubicBezTo>
                    <a:pt x="35" y="112"/>
                    <a:pt x="34" y="111"/>
                    <a:pt x="34" y="109"/>
                  </a:cubicBezTo>
                  <a:cubicBezTo>
                    <a:pt x="34" y="107"/>
                    <a:pt x="35" y="105"/>
                    <a:pt x="37" y="105"/>
                  </a:cubicBezTo>
                  <a:cubicBezTo>
                    <a:pt x="39" y="105"/>
                    <a:pt x="41" y="107"/>
                    <a:pt x="41" y="109"/>
                  </a:cubicBezTo>
                  <a:cubicBezTo>
                    <a:pt x="41" y="111"/>
                    <a:pt x="39" y="112"/>
                    <a:pt x="37" y="112"/>
                  </a:cubicBezTo>
                  <a:close/>
                  <a:moveTo>
                    <a:pt x="90" y="112"/>
                  </a:moveTo>
                  <a:cubicBezTo>
                    <a:pt x="88" y="112"/>
                    <a:pt x="86" y="111"/>
                    <a:pt x="86" y="109"/>
                  </a:cubicBezTo>
                  <a:cubicBezTo>
                    <a:pt x="86" y="107"/>
                    <a:pt x="88" y="105"/>
                    <a:pt x="90" y="105"/>
                  </a:cubicBezTo>
                  <a:cubicBezTo>
                    <a:pt x="92" y="105"/>
                    <a:pt x="94" y="107"/>
                    <a:pt x="94" y="109"/>
                  </a:cubicBezTo>
                  <a:cubicBezTo>
                    <a:pt x="94" y="111"/>
                    <a:pt x="92" y="112"/>
                    <a:pt x="90" y="112"/>
                  </a:cubicBezTo>
                  <a:close/>
                  <a:moveTo>
                    <a:pt x="116" y="64"/>
                  </a:moveTo>
                  <a:cubicBezTo>
                    <a:pt x="114" y="64"/>
                    <a:pt x="113" y="62"/>
                    <a:pt x="113" y="60"/>
                  </a:cubicBezTo>
                  <a:cubicBezTo>
                    <a:pt x="113" y="58"/>
                    <a:pt x="114" y="56"/>
                    <a:pt x="116" y="56"/>
                  </a:cubicBezTo>
                  <a:cubicBezTo>
                    <a:pt x="118" y="56"/>
                    <a:pt x="120" y="58"/>
                    <a:pt x="120" y="60"/>
                  </a:cubicBezTo>
                  <a:cubicBezTo>
                    <a:pt x="120" y="62"/>
                    <a:pt x="118" y="64"/>
                    <a:pt x="116" y="64"/>
                  </a:cubicBezTo>
                  <a:close/>
                  <a:moveTo>
                    <a:pt x="116" y="64"/>
                  </a:moveTo>
                  <a:cubicBezTo>
                    <a:pt x="116" y="64"/>
                    <a:pt x="116" y="64"/>
                    <a:pt x="116" y="6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2" name="Google Shape;2372;p120"/>
            <p:cNvSpPr/>
            <p:nvPr/>
          </p:nvSpPr>
          <p:spPr>
            <a:xfrm>
              <a:off x="4847538" y="1731258"/>
              <a:ext cx="154627" cy="172067"/>
            </a:xfrm>
            <a:custGeom>
              <a:rect b="b" l="l" r="r" t="t"/>
              <a:pathLst>
                <a:path extrusionOk="0" h="62" w="56">
                  <a:moveTo>
                    <a:pt x="46" y="3"/>
                  </a:moveTo>
                  <a:cubicBezTo>
                    <a:pt x="41" y="1"/>
                    <a:pt x="34" y="0"/>
                    <a:pt x="28" y="0"/>
                  </a:cubicBezTo>
                  <a:cubicBezTo>
                    <a:pt x="21" y="0"/>
                    <a:pt x="14" y="1"/>
                    <a:pt x="9" y="3"/>
                  </a:cubicBezTo>
                  <a:cubicBezTo>
                    <a:pt x="1" y="6"/>
                    <a:pt x="0" y="11"/>
                    <a:pt x="0" y="13"/>
                  </a:cubicBezTo>
                  <a:cubicBezTo>
                    <a:pt x="0" y="49"/>
                    <a:pt x="0" y="49"/>
                    <a:pt x="0" y="49"/>
                  </a:cubicBezTo>
                  <a:cubicBezTo>
                    <a:pt x="0" y="51"/>
                    <a:pt x="1" y="56"/>
                    <a:pt x="9" y="59"/>
                  </a:cubicBezTo>
                  <a:cubicBezTo>
                    <a:pt x="14" y="61"/>
                    <a:pt x="21" y="62"/>
                    <a:pt x="28" y="62"/>
                  </a:cubicBezTo>
                  <a:cubicBezTo>
                    <a:pt x="35" y="62"/>
                    <a:pt x="41" y="61"/>
                    <a:pt x="46" y="59"/>
                  </a:cubicBezTo>
                  <a:cubicBezTo>
                    <a:pt x="54" y="56"/>
                    <a:pt x="56" y="51"/>
                    <a:pt x="56" y="49"/>
                  </a:cubicBezTo>
                  <a:cubicBezTo>
                    <a:pt x="56" y="49"/>
                    <a:pt x="56" y="13"/>
                    <a:pt x="56" y="13"/>
                  </a:cubicBezTo>
                  <a:cubicBezTo>
                    <a:pt x="56" y="11"/>
                    <a:pt x="54" y="6"/>
                    <a:pt x="46" y="3"/>
                  </a:cubicBezTo>
                  <a:close/>
                  <a:moveTo>
                    <a:pt x="48" y="31"/>
                  </a:moveTo>
                  <a:cubicBezTo>
                    <a:pt x="48" y="31"/>
                    <a:pt x="47" y="32"/>
                    <a:pt x="43" y="34"/>
                  </a:cubicBezTo>
                  <a:cubicBezTo>
                    <a:pt x="39" y="35"/>
                    <a:pt x="33" y="36"/>
                    <a:pt x="28" y="36"/>
                  </a:cubicBezTo>
                  <a:cubicBezTo>
                    <a:pt x="22" y="36"/>
                    <a:pt x="16" y="35"/>
                    <a:pt x="12" y="34"/>
                  </a:cubicBezTo>
                  <a:cubicBezTo>
                    <a:pt x="8" y="32"/>
                    <a:pt x="7" y="31"/>
                    <a:pt x="7" y="31"/>
                  </a:cubicBezTo>
                  <a:cubicBezTo>
                    <a:pt x="7" y="22"/>
                    <a:pt x="7" y="22"/>
                    <a:pt x="7" y="22"/>
                  </a:cubicBezTo>
                  <a:cubicBezTo>
                    <a:pt x="8" y="23"/>
                    <a:pt x="8" y="23"/>
                    <a:pt x="9" y="23"/>
                  </a:cubicBezTo>
                  <a:cubicBezTo>
                    <a:pt x="14" y="25"/>
                    <a:pt x="21" y="26"/>
                    <a:pt x="28" y="26"/>
                  </a:cubicBezTo>
                  <a:cubicBezTo>
                    <a:pt x="34" y="26"/>
                    <a:pt x="41" y="25"/>
                    <a:pt x="46" y="23"/>
                  </a:cubicBezTo>
                  <a:cubicBezTo>
                    <a:pt x="47" y="23"/>
                    <a:pt x="47" y="23"/>
                    <a:pt x="48" y="22"/>
                  </a:cubicBezTo>
                  <a:lnTo>
                    <a:pt x="48" y="31"/>
                  </a:lnTo>
                  <a:close/>
                  <a:moveTo>
                    <a:pt x="12" y="10"/>
                  </a:moveTo>
                  <a:cubicBezTo>
                    <a:pt x="16" y="8"/>
                    <a:pt x="22" y="8"/>
                    <a:pt x="28" y="8"/>
                  </a:cubicBezTo>
                  <a:cubicBezTo>
                    <a:pt x="33" y="8"/>
                    <a:pt x="39" y="8"/>
                    <a:pt x="43" y="10"/>
                  </a:cubicBezTo>
                  <a:cubicBezTo>
                    <a:pt x="47" y="11"/>
                    <a:pt x="48" y="13"/>
                    <a:pt x="48" y="13"/>
                  </a:cubicBezTo>
                  <a:cubicBezTo>
                    <a:pt x="48" y="14"/>
                    <a:pt x="47" y="15"/>
                    <a:pt x="43" y="17"/>
                  </a:cubicBezTo>
                  <a:cubicBezTo>
                    <a:pt x="39" y="18"/>
                    <a:pt x="33" y="19"/>
                    <a:pt x="28" y="19"/>
                  </a:cubicBezTo>
                  <a:cubicBezTo>
                    <a:pt x="22" y="19"/>
                    <a:pt x="16" y="18"/>
                    <a:pt x="12" y="17"/>
                  </a:cubicBezTo>
                  <a:cubicBezTo>
                    <a:pt x="8" y="15"/>
                    <a:pt x="7" y="14"/>
                    <a:pt x="7" y="13"/>
                  </a:cubicBezTo>
                  <a:cubicBezTo>
                    <a:pt x="7" y="13"/>
                    <a:pt x="8" y="11"/>
                    <a:pt x="12" y="10"/>
                  </a:cubicBezTo>
                  <a:close/>
                  <a:moveTo>
                    <a:pt x="43" y="52"/>
                  </a:moveTo>
                  <a:cubicBezTo>
                    <a:pt x="39" y="54"/>
                    <a:pt x="33" y="55"/>
                    <a:pt x="28" y="55"/>
                  </a:cubicBezTo>
                  <a:cubicBezTo>
                    <a:pt x="22" y="55"/>
                    <a:pt x="16" y="54"/>
                    <a:pt x="12" y="52"/>
                  </a:cubicBezTo>
                  <a:cubicBezTo>
                    <a:pt x="8" y="51"/>
                    <a:pt x="7" y="49"/>
                    <a:pt x="7" y="49"/>
                  </a:cubicBezTo>
                  <a:cubicBezTo>
                    <a:pt x="7" y="40"/>
                    <a:pt x="7" y="40"/>
                    <a:pt x="7" y="40"/>
                  </a:cubicBezTo>
                  <a:cubicBezTo>
                    <a:pt x="8" y="40"/>
                    <a:pt x="8" y="41"/>
                    <a:pt x="9" y="41"/>
                  </a:cubicBezTo>
                  <a:cubicBezTo>
                    <a:pt x="14" y="43"/>
                    <a:pt x="21" y="44"/>
                    <a:pt x="28" y="44"/>
                  </a:cubicBezTo>
                  <a:cubicBezTo>
                    <a:pt x="35" y="44"/>
                    <a:pt x="41" y="43"/>
                    <a:pt x="46" y="41"/>
                  </a:cubicBezTo>
                  <a:cubicBezTo>
                    <a:pt x="47" y="41"/>
                    <a:pt x="47" y="40"/>
                    <a:pt x="48" y="40"/>
                  </a:cubicBezTo>
                  <a:cubicBezTo>
                    <a:pt x="48" y="49"/>
                    <a:pt x="48" y="49"/>
                    <a:pt x="48" y="49"/>
                  </a:cubicBezTo>
                  <a:cubicBezTo>
                    <a:pt x="48" y="49"/>
                    <a:pt x="47" y="51"/>
                    <a:pt x="43" y="52"/>
                  </a:cubicBezTo>
                  <a:close/>
                  <a:moveTo>
                    <a:pt x="43" y="52"/>
                  </a:moveTo>
                  <a:cubicBezTo>
                    <a:pt x="43" y="52"/>
                    <a:pt x="43" y="52"/>
                    <a:pt x="43" y="5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373" name="Google Shape;2373;p120"/>
          <p:cNvSpPr/>
          <p:nvPr/>
        </p:nvSpPr>
        <p:spPr>
          <a:xfrm>
            <a:off x="5471858" y="1652200"/>
            <a:ext cx="281351" cy="331345"/>
          </a:xfrm>
          <a:custGeom>
            <a:rect b="b" l="l" r="r" t="t"/>
            <a:pathLst>
              <a:path extrusionOk="0" h="120" w="102">
                <a:moveTo>
                  <a:pt x="101" y="42"/>
                </a:moveTo>
                <a:cubicBezTo>
                  <a:pt x="100" y="39"/>
                  <a:pt x="99" y="37"/>
                  <a:pt x="96" y="35"/>
                </a:cubicBezTo>
                <a:cubicBezTo>
                  <a:pt x="57" y="13"/>
                  <a:pt x="57" y="13"/>
                  <a:pt x="57" y="13"/>
                </a:cubicBezTo>
                <a:cubicBezTo>
                  <a:pt x="57" y="12"/>
                  <a:pt x="57" y="12"/>
                  <a:pt x="57" y="12"/>
                </a:cubicBezTo>
                <a:cubicBezTo>
                  <a:pt x="58" y="11"/>
                  <a:pt x="57" y="9"/>
                  <a:pt x="56" y="8"/>
                </a:cubicBezTo>
                <a:cubicBezTo>
                  <a:pt x="44" y="1"/>
                  <a:pt x="44" y="1"/>
                  <a:pt x="44" y="1"/>
                </a:cubicBezTo>
                <a:cubicBezTo>
                  <a:pt x="43" y="0"/>
                  <a:pt x="42" y="0"/>
                  <a:pt x="41" y="0"/>
                </a:cubicBezTo>
                <a:cubicBezTo>
                  <a:pt x="40" y="1"/>
                  <a:pt x="39" y="1"/>
                  <a:pt x="39" y="2"/>
                </a:cubicBezTo>
                <a:cubicBezTo>
                  <a:pt x="28" y="20"/>
                  <a:pt x="28" y="20"/>
                  <a:pt x="28" y="20"/>
                </a:cubicBezTo>
                <a:cubicBezTo>
                  <a:pt x="23" y="30"/>
                  <a:pt x="22" y="40"/>
                  <a:pt x="26" y="51"/>
                </a:cubicBezTo>
                <a:cubicBezTo>
                  <a:pt x="12" y="52"/>
                  <a:pt x="0" y="56"/>
                  <a:pt x="0" y="65"/>
                </a:cubicBezTo>
                <a:cubicBezTo>
                  <a:pt x="0" y="106"/>
                  <a:pt x="0" y="106"/>
                  <a:pt x="0" y="106"/>
                </a:cubicBezTo>
                <a:cubicBezTo>
                  <a:pt x="0" y="115"/>
                  <a:pt x="16" y="120"/>
                  <a:pt x="31" y="120"/>
                </a:cubicBezTo>
                <a:cubicBezTo>
                  <a:pt x="47" y="120"/>
                  <a:pt x="63" y="115"/>
                  <a:pt x="63" y="106"/>
                </a:cubicBezTo>
                <a:cubicBezTo>
                  <a:pt x="63" y="106"/>
                  <a:pt x="63" y="65"/>
                  <a:pt x="63" y="65"/>
                </a:cubicBezTo>
                <a:cubicBezTo>
                  <a:pt x="63" y="56"/>
                  <a:pt x="49" y="51"/>
                  <a:pt x="35" y="51"/>
                </a:cubicBezTo>
                <a:cubicBezTo>
                  <a:pt x="46" y="31"/>
                  <a:pt x="46" y="31"/>
                  <a:pt x="46" y="31"/>
                </a:cubicBezTo>
                <a:cubicBezTo>
                  <a:pt x="86" y="54"/>
                  <a:pt x="86" y="54"/>
                  <a:pt x="86" y="54"/>
                </a:cubicBezTo>
                <a:cubicBezTo>
                  <a:pt x="87" y="55"/>
                  <a:pt x="89" y="55"/>
                  <a:pt x="91" y="55"/>
                </a:cubicBezTo>
                <a:cubicBezTo>
                  <a:pt x="95" y="55"/>
                  <a:pt x="98" y="53"/>
                  <a:pt x="100" y="50"/>
                </a:cubicBezTo>
                <a:cubicBezTo>
                  <a:pt x="102" y="47"/>
                  <a:pt x="102" y="44"/>
                  <a:pt x="101" y="42"/>
                </a:cubicBezTo>
                <a:close/>
                <a:moveTo>
                  <a:pt x="34" y="24"/>
                </a:moveTo>
                <a:cubicBezTo>
                  <a:pt x="43" y="8"/>
                  <a:pt x="43" y="8"/>
                  <a:pt x="43" y="8"/>
                </a:cubicBezTo>
                <a:cubicBezTo>
                  <a:pt x="49" y="12"/>
                  <a:pt x="49" y="12"/>
                  <a:pt x="49" y="12"/>
                </a:cubicBezTo>
                <a:cubicBezTo>
                  <a:pt x="31" y="43"/>
                  <a:pt x="31" y="43"/>
                  <a:pt x="31" y="43"/>
                </a:cubicBezTo>
                <a:cubicBezTo>
                  <a:pt x="30" y="37"/>
                  <a:pt x="31" y="30"/>
                  <a:pt x="34" y="24"/>
                </a:cubicBezTo>
                <a:close/>
                <a:moveTo>
                  <a:pt x="56" y="85"/>
                </a:moveTo>
                <a:cubicBezTo>
                  <a:pt x="56" y="86"/>
                  <a:pt x="54" y="87"/>
                  <a:pt x="50" y="89"/>
                </a:cubicBezTo>
                <a:cubicBezTo>
                  <a:pt x="45" y="91"/>
                  <a:pt x="38" y="92"/>
                  <a:pt x="31" y="92"/>
                </a:cubicBezTo>
                <a:cubicBezTo>
                  <a:pt x="24" y="92"/>
                  <a:pt x="18" y="91"/>
                  <a:pt x="13" y="89"/>
                </a:cubicBezTo>
                <a:cubicBezTo>
                  <a:pt x="9" y="87"/>
                  <a:pt x="7" y="86"/>
                  <a:pt x="7" y="85"/>
                </a:cubicBezTo>
                <a:cubicBezTo>
                  <a:pt x="7" y="74"/>
                  <a:pt x="7" y="74"/>
                  <a:pt x="7" y="74"/>
                </a:cubicBezTo>
                <a:cubicBezTo>
                  <a:pt x="13" y="77"/>
                  <a:pt x="22" y="79"/>
                  <a:pt x="31" y="79"/>
                </a:cubicBezTo>
                <a:cubicBezTo>
                  <a:pt x="40" y="79"/>
                  <a:pt x="50" y="77"/>
                  <a:pt x="56" y="74"/>
                </a:cubicBezTo>
                <a:lnTo>
                  <a:pt x="56" y="85"/>
                </a:lnTo>
                <a:close/>
                <a:moveTo>
                  <a:pt x="50" y="110"/>
                </a:moveTo>
                <a:cubicBezTo>
                  <a:pt x="45" y="112"/>
                  <a:pt x="38" y="113"/>
                  <a:pt x="31" y="113"/>
                </a:cubicBezTo>
                <a:cubicBezTo>
                  <a:pt x="24" y="113"/>
                  <a:pt x="18" y="112"/>
                  <a:pt x="13" y="110"/>
                </a:cubicBezTo>
                <a:cubicBezTo>
                  <a:pt x="9" y="108"/>
                  <a:pt x="7" y="107"/>
                  <a:pt x="7" y="106"/>
                </a:cubicBezTo>
                <a:cubicBezTo>
                  <a:pt x="7" y="94"/>
                  <a:pt x="7" y="94"/>
                  <a:pt x="7" y="94"/>
                </a:cubicBezTo>
                <a:cubicBezTo>
                  <a:pt x="13" y="97"/>
                  <a:pt x="22" y="99"/>
                  <a:pt x="31" y="99"/>
                </a:cubicBezTo>
                <a:cubicBezTo>
                  <a:pt x="40" y="99"/>
                  <a:pt x="50" y="97"/>
                  <a:pt x="56" y="94"/>
                </a:cubicBezTo>
                <a:cubicBezTo>
                  <a:pt x="56" y="106"/>
                  <a:pt x="56" y="106"/>
                  <a:pt x="56" y="106"/>
                </a:cubicBezTo>
                <a:cubicBezTo>
                  <a:pt x="56" y="107"/>
                  <a:pt x="54" y="108"/>
                  <a:pt x="50" y="110"/>
                </a:cubicBezTo>
                <a:close/>
                <a:moveTo>
                  <a:pt x="56" y="65"/>
                </a:moveTo>
                <a:cubicBezTo>
                  <a:pt x="56" y="66"/>
                  <a:pt x="54" y="67"/>
                  <a:pt x="50" y="69"/>
                </a:cubicBezTo>
                <a:cubicBezTo>
                  <a:pt x="45" y="71"/>
                  <a:pt x="38" y="72"/>
                  <a:pt x="31" y="72"/>
                </a:cubicBezTo>
                <a:cubicBezTo>
                  <a:pt x="24" y="72"/>
                  <a:pt x="18" y="71"/>
                  <a:pt x="13" y="69"/>
                </a:cubicBezTo>
                <a:cubicBezTo>
                  <a:pt x="9" y="67"/>
                  <a:pt x="7" y="66"/>
                  <a:pt x="7" y="65"/>
                </a:cubicBezTo>
                <a:cubicBezTo>
                  <a:pt x="7" y="64"/>
                  <a:pt x="9" y="62"/>
                  <a:pt x="13" y="60"/>
                </a:cubicBezTo>
                <a:cubicBezTo>
                  <a:pt x="18" y="59"/>
                  <a:pt x="24" y="58"/>
                  <a:pt x="31" y="58"/>
                </a:cubicBezTo>
                <a:cubicBezTo>
                  <a:pt x="38" y="58"/>
                  <a:pt x="45" y="59"/>
                  <a:pt x="50" y="60"/>
                </a:cubicBezTo>
                <a:cubicBezTo>
                  <a:pt x="54" y="62"/>
                  <a:pt x="56" y="64"/>
                  <a:pt x="56" y="65"/>
                </a:cubicBezTo>
                <a:close/>
                <a:moveTo>
                  <a:pt x="53" y="19"/>
                </a:moveTo>
                <a:cubicBezTo>
                  <a:pt x="60" y="22"/>
                  <a:pt x="60" y="22"/>
                  <a:pt x="60" y="22"/>
                </a:cubicBezTo>
                <a:cubicBezTo>
                  <a:pt x="56" y="28"/>
                  <a:pt x="56" y="28"/>
                  <a:pt x="56" y="28"/>
                </a:cubicBezTo>
                <a:cubicBezTo>
                  <a:pt x="50" y="25"/>
                  <a:pt x="50" y="25"/>
                  <a:pt x="50" y="25"/>
                </a:cubicBezTo>
                <a:lnTo>
                  <a:pt x="53" y="19"/>
                </a:lnTo>
                <a:close/>
                <a:moveTo>
                  <a:pt x="94" y="46"/>
                </a:moveTo>
                <a:cubicBezTo>
                  <a:pt x="94" y="47"/>
                  <a:pt x="93" y="48"/>
                  <a:pt x="92" y="48"/>
                </a:cubicBezTo>
                <a:cubicBezTo>
                  <a:pt x="91" y="48"/>
                  <a:pt x="90" y="48"/>
                  <a:pt x="89" y="48"/>
                </a:cubicBezTo>
                <a:cubicBezTo>
                  <a:pt x="62" y="32"/>
                  <a:pt x="62" y="32"/>
                  <a:pt x="62" y="32"/>
                </a:cubicBezTo>
                <a:cubicBezTo>
                  <a:pt x="66" y="26"/>
                  <a:pt x="66" y="26"/>
                  <a:pt x="66" y="26"/>
                </a:cubicBezTo>
                <a:cubicBezTo>
                  <a:pt x="93" y="41"/>
                  <a:pt x="93" y="41"/>
                  <a:pt x="93" y="41"/>
                </a:cubicBezTo>
                <a:cubicBezTo>
                  <a:pt x="94" y="42"/>
                  <a:pt x="94" y="43"/>
                  <a:pt x="94" y="44"/>
                </a:cubicBezTo>
                <a:cubicBezTo>
                  <a:pt x="95" y="44"/>
                  <a:pt x="94" y="45"/>
                  <a:pt x="94" y="46"/>
                </a:cubicBezTo>
                <a:close/>
                <a:moveTo>
                  <a:pt x="94" y="46"/>
                </a:moveTo>
                <a:cubicBezTo>
                  <a:pt x="94" y="46"/>
                  <a:pt x="94" y="46"/>
                  <a:pt x="94"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4" name="Google Shape;2374;p120"/>
          <p:cNvSpPr/>
          <p:nvPr/>
        </p:nvSpPr>
        <p:spPr>
          <a:xfrm>
            <a:off x="6221740" y="1654525"/>
            <a:ext cx="331343" cy="329020"/>
          </a:xfrm>
          <a:custGeom>
            <a:rect b="b" l="l" r="r" t="t"/>
            <a:pathLst>
              <a:path extrusionOk="0" h="119" w="120">
                <a:moveTo>
                  <a:pt x="120" y="79"/>
                </a:moveTo>
                <a:cubicBezTo>
                  <a:pt x="120" y="78"/>
                  <a:pt x="119" y="77"/>
                  <a:pt x="119" y="77"/>
                </a:cubicBezTo>
                <a:cubicBezTo>
                  <a:pt x="103" y="61"/>
                  <a:pt x="103" y="61"/>
                  <a:pt x="103" y="61"/>
                </a:cubicBezTo>
                <a:cubicBezTo>
                  <a:pt x="103" y="61"/>
                  <a:pt x="103" y="24"/>
                  <a:pt x="103" y="24"/>
                </a:cubicBezTo>
                <a:cubicBezTo>
                  <a:pt x="103" y="22"/>
                  <a:pt x="101" y="21"/>
                  <a:pt x="99" y="21"/>
                </a:cubicBezTo>
                <a:cubicBezTo>
                  <a:pt x="88" y="21"/>
                  <a:pt x="88" y="21"/>
                  <a:pt x="88" y="21"/>
                </a:cubicBezTo>
                <a:cubicBezTo>
                  <a:pt x="88" y="21"/>
                  <a:pt x="88" y="11"/>
                  <a:pt x="88" y="11"/>
                </a:cubicBezTo>
                <a:cubicBezTo>
                  <a:pt x="88" y="3"/>
                  <a:pt x="74" y="0"/>
                  <a:pt x="60" y="0"/>
                </a:cubicBezTo>
                <a:cubicBezTo>
                  <a:pt x="46" y="0"/>
                  <a:pt x="33" y="3"/>
                  <a:pt x="33" y="11"/>
                </a:cubicBezTo>
                <a:cubicBezTo>
                  <a:pt x="33" y="21"/>
                  <a:pt x="33" y="21"/>
                  <a:pt x="33" y="21"/>
                </a:cubicBezTo>
                <a:cubicBezTo>
                  <a:pt x="21" y="21"/>
                  <a:pt x="21" y="21"/>
                  <a:pt x="21" y="21"/>
                </a:cubicBezTo>
                <a:cubicBezTo>
                  <a:pt x="19" y="21"/>
                  <a:pt x="17" y="22"/>
                  <a:pt x="17" y="24"/>
                </a:cubicBezTo>
                <a:cubicBezTo>
                  <a:pt x="17" y="59"/>
                  <a:pt x="17" y="59"/>
                  <a:pt x="17" y="59"/>
                </a:cubicBezTo>
                <a:cubicBezTo>
                  <a:pt x="4" y="59"/>
                  <a:pt x="4" y="59"/>
                  <a:pt x="4" y="59"/>
                </a:cubicBezTo>
                <a:cubicBezTo>
                  <a:pt x="2" y="59"/>
                  <a:pt x="0" y="60"/>
                  <a:pt x="0" y="62"/>
                </a:cubicBezTo>
                <a:cubicBezTo>
                  <a:pt x="0" y="115"/>
                  <a:pt x="0" y="115"/>
                  <a:pt x="0" y="115"/>
                </a:cubicBezTo>
                <a:cubicBezTo>
                  <a:pt x="0" y="117"/>
                  <a:pt x="2" y="119"/>
                  <a:pt x="4" y="119"/>
                </a:cubicBezTo>
                <a:cubicBezTo>
                  <a:pt x="49" y="119"/>
                  <a:pt x="49" y="119"/>
                  <a:pt x="49" y="119"/>
                </a:cubicBezTo>
                <a:cubicBezTo>
                  <a:pt x="51" y="119"/>
                  <a:pt x="52" y="117"/>
                  <a:pt x="52" y="115"/>
                </a:cubicBezTo>
                <a:cubicBezTo>
                  <a:pt x="52" y="115"/>
                  <a:pt x="52" y="79"/>
                  <a:pt x="52" y="79"/>
                </a:cubicBezTo>
                <a:cubicBezTo>
                  <a:pt x="52" y="78"/>
                  <a:pt x="52" y="77"/>
                  <a:pt x="51" y="77"/>
                </a:cubicBezTo>
                <a:cubicBezTo>
                  <a:pt x="34" y="60"/>
                  <a:pt x="34" y="60"/>
                  <a:pt x="34" y="60"/>
                </a:cubicBezTo>
                <a:cubicBezTo>
                  <a:pt x="33" y="59"/>
                  <a:pt x="32" y="59"/>
                  <a:pt x="31" y="59"/>
                </a:cubicBezTo>
                <a:cubicBezTo>
                  <a:pt x="31" y="59"/>
                  <a:pt x="24" y="59"/>
                  <a:pt x="24" y="59"/>
                </a:cubicBezTo>
                <a:cubicBezTo>
                  <a:pt x="24" y="28"/>
                  <a:pt x="24" y="28"/>
                  <a:pt x="24" y="28"/>
                </a:cubicBezTo>
                <a:cubicBezTo>
                  <a:pt x="33" y="28"/>
                  <a:pt x="33" y="28"/>
                  <a:pt x="33" y="28"/>
                </a:cubicBezTo>
                <a:cubicBezTo>
                  <a:pt x="33" y="40"/>
                  <a:pt x="33" y="40"/>
                  <a:pt x="33" y="40"/>
                </a:cubicBezTo>
                <a:cubicBezTo>
                  <a:pt x="33" y="48"/>
                  <a:pt x="46" y="51"/>
                  <a:pt x="60" y="51"/>
                </a:cubicBezTo>
                <a:cubicBezTo>
                  <a:pt x="74" y="51"/>
                  <a:pt x="88" y="48"/>
                  <a:pt x="88" y="40"/>
                </a:cubicBezTo>
                <a:cubicBezTo>
                  <a:pt x="88" y="28"/>
                  <a:pt x="88" y="28"/>
                  <a:pt x="88" y="28"/>
                </a:cubicBezTo>
                <a:cubicBezTo>
                  <a:pt x="96" y="28"/>
                  <a:pt x="96" y="28"/>
                  <a:pt x="96" y="28"/>
                </a:cubicBezTo>
                <a:cubicBezTo>
                  <a:pt x="96" y="59"/>
                  <a:pt x="96" y="59"/>
                  <a:pt x="96" y="59"/>
                </a:cubicBezTo>
                <a:cubicBezTo>
                  <a:pt x="71" y="59"/>
                  <a:pt x="71" y="59"/>
                  <a:pt x="71" y="59"/>
                </a:cubicBezTo>
                <a:cubicBezTo>
                  <a:pt x="70" y="59"/>
                  <a:pt x="68" y="60"/>
                  <a:pt x="68" y="62"/>
                </a:cubicBezTo>
                <a:cubicBezTo>
                  <a:pt x="68" y="115"/>
                  <a:pt x="68" y="115"/>
                  <a:pt x="68" y="115"/>
                </a:cubicBezTo>
                <a:cubicBezTo>
                  <a:pt x="68" y="117"/>
                  <a:pt x="70" y="119"/>
                  <a:pt x="71" y="119"/>
                </a:cubicBezTo>
                <a:cubicBezTo>
                  <a:pt x="116" y="119"/>
                  <a:pt x="116" y="119"/>
                  <a:pt x="116" y="119"/>
                </a:cubicBezTo>
                <a:cubicBezTo>
                  <a:pt x="118" y="119"/>
                  <a:pt x="120" y="117"/>
                  <a:pt x="120" y="115"/>
                </a:cubicBezTo>
                <a:cubicBezTo>
                  <a:pt x="120" y="115"/>
                  <a:pt x="120" y="79"/>
                  <a:pt x="120" y="79"/>
                </a:cubicBezTo>
                <a:close/>
                <a:moveTo>
                  <a:pt x="7" y="112"/>
                </a:moveTo>
                <a:cubicBezTo>
                  <a:pt x="7" y="66"/>
                  <a:pt x="7" y="66"/>
                  <a:pt x="7" y="66"/>
                </a:cubicBezTo>
                <a:cubicBezTo>
                  <a:pt x="28" y="66"/>
                  <a:pt x="28" y="66"/>
                  <a:pt x="28" y="66"/>
                </a:cubicBezTo>
                <a:cubicBezTo>
                  <a:pt x="28" y="79"/>
                  <a:pt x="28" y="79"/>
                  <a:pt x="28" y="79"/>
                </a:cubicBezTo>
                <a:cubicBezTo>
                  <a:pt x="28" y="81"/>
                  <a:pt x="30" y="83"/>
                  <a:pt x="32" y="83"/>
                </a:cubicBezTo>
                <a:cubicBezTo>
                  <a:pt x="45" y="83"/>
                  <a:pt x="45" y="83"/>
                  <a:pt x="45" y="83"/>
                </a:cubicBezTo>
                <a:cubicBezTo>
                  <a:pt x="45" y="112"/>
                  <a:pt x="45" y="112"/>
                  <a:pt x="45" y="112"/>
                </a:cubicBezTo>
                <a:lnTo>
                  <a:pt x="7" y="112"/>
                </a:lnTo>
                <a:close/>
                <a:moveTo>
                  <a:pt x="35" y="71"/>
                </a:moveTo>
                <a:cubicBezTo>
                  <a:pt x="40" y="76"/>
                  <a:pt x="40" y="76"/>
                  <a:pt x="40" y="76"/>
                </a:cubicBezTo>
                <a:cubicBezTo>
                  <a:pt x="35" y="76"/>
                  <a:pt x="35" y="76"/>
                  <a:pt x="35" y="76"/>
                </a:cubicBezTo>
                <a:lnTo>
                  <a:pt x="35" y="71"/>
                </a:lnTo>
                <a:close/>
                <a:moveTo>
                  <a:pt x="40" y="25"/>
                </a:moveTo>
                <a:cubicBezTo>
                  <a:pt x="40" y="19"/>
                  <a:pt x="40" y="19"/>
                  <a:pt x="40" y="19"/>
                </a:cubicBezTo>
                <a:cubicBezTo>
                  <a:pt x="45" y="21"/>
                  <a:pt x="52" y="22"/>
                  <a:pt x="60" y="22"/>
                </a:cubicBezTo>
                <a:cubicBezTo>
                  <a:pt x="68" y="22"/>
                  <a:pt x="75" y="21"/>
                  <a:pt x="81" y="19"/>
                </a:cubicBezTo>
                <a:cubicBezTo>
                  <a:pt x="81" y="25"/>
                  <a:pt x="81" y="25"/>
                  <a:pt x="81" y="25"/>
                </a:cubicBezTo>
                <a:cubicBezTo>
                  <a:pt x="80" y="26"/>
                  <a:pt x="73" y="29"/>
                  <a:pt x="60" y="29"/>
                </a:cubicBezTo>
                <a:cubicBezTo>
                  <a:pt x="48" y="29"/>
                  <a:pt x="41" y="26"/>
                  <a:pt x="40" y="25"/>
                </a:cubicBezTo>
                <a:close/>
                <a:moveTo>
                  <a:pt x="60" y="7"/>
                </a:moveTo>
                <a:cubicBezTo>
                  <a:pt x="72" y="7"/>
                  <a:pt x="79" y="9"/>
                  <a:pt x="80" y="11"/>
                </a:cubicBezTo>
                <a:cubicBezTo>
                  <a:pt x="79" y="12"/>
                  <a:pt x="72" y="15"/>
                  <a:pt x="60" y="15"/>
                </a:cubicBezTo>
                <a:cubicBezTo>
                  <a:pt x="48" y="15"/>
                  <a:pt x="41" y="12"/>
                  <a:pt x="40" y="11"/>
                </a:cubicBezTo>
                <a:cubicBezTo>
                  <a:pt x="41" y="9"/>
                  <a:pt x="48" y="7"/>
                  <a:pt x="60" y="7"/>
                </a:cubicBezTo>
                <a:close/>
                <a:moveTo>
                  <a:pt x="60" y="44"/>
                </a:moveTo>
                <a:cubicBezTo>
                  <a:pt x="48" y="44"/>
                  <a:pt x="41" y="41"/>
                  <a:pt x="40" y="40"/>
                </a:cubicBezTo>
                <a:cubicBezTo>
                  <a:pt x="40" y="33"/>
                  <a:pt x="40" y="33"/>
                  <a:pt x="40" y="33"/>
                </a:cubicBezTo>
                <a:cubicBezTo>
                  <a:pt x="45" y="35"/>
                  <a:pt x="52" y="36"/>
                  <a:pt x="60" y="36"/>
                </a:cubicBezTo>
                <a:cubicBezTo>
                  <a:pt x="68" y="36"/>
                  <a:pt x="75" y="35"/>
                  <a:pt x="81" y="33"/>
                </a:cubicBezTo>
                <a:cubicBezTo>
                  <a:pt x="81" y="40"/>
                  <a:pt x="81" y="40"/>
                  <a:pt x="81" y="40"/>
                </a:cubicBezTo>
                <a:cubicBezTo>
                  <a:pt x="80" y="41"/>
                  <a:pt x="73" y="44"/>
                  <a:pt x="60" y="44"/>
                </a:cubicBezTo>
                <a:close/>
                <a:moveTo>
                  <a:pt x="103" y="71"/>
                </a:moveTo>
                <a:cubicBezTo>
                  <a:pt x="108" y="76"/>
                  <a:pt x="108" y="76"/>
                  <a:pt x="108" y="76"/>
                </a:cubicBezTo>
                <a:cubicBezTo>
                  <a:pt x="103" y="76"/>
                  <a:pt x="103" y="76"/>
                  <a:pt x="103" y="76"/>
                </a:cubicBezTo>
                <a:lnTo>
                  <a:pt x="103" y="71"/>
                </a:lnTo>
                <a:close/>
                <a:moveTo>
                  <a:pt x="75" y="112"/>
                </a:moveTo>
                <a:cubicBezTo>
                  <a:pt x="75" y="66"/>
                  <a:pt x="75" y="66"/>
                  <a:pt x="75" y="66"/>
                </a:cubicBezTo>
                <a:cubicBezTo>
                  <a:pt x="96" y="66"/>
                  <a:pt x="96" y="66"/>
                  <a:pt x="96" y="66"/>
                </a:cubicBezTo>
                <a:cubicBezTo>
                  <a:pt x="96" y="79"/>
                  <a:pt x="96" y="79"/>
                  <a:pt x="96" y="79"/>
                </a:cubicBezTo>
                <a:cubicBezTo>
                  <a:pt x="96" y="81"/>
                  <a:pt x="97" y="83"/>
                  <a:pt x="99" y="83"/>
                </a:cubicBezTo>
                <a:cubicBezTo>
                  <a:pt x="113" y="83"/>
                  <a:pt x="113" y="83"/>
                  <a:pt x="113" y="83"/>
                </a:cubicBezTo>
                <a:cubicBezTo>
                  <a:pt x="113" y="112"/>
                  <a:pt x="113" y="112"/>
                  <a:pt x="113" y="112"/>
                </a:cubicBezTo>
                <a:lnTo>
                  <a:pt x="75" y="112"/>
                </a:lnTo>
                <a:close/>
                <a:moveTo>
                  <a:pt x="75" y="112"/>
                </a:moveTo>
                <a:cubicBezTo>
                  <a:pt x="75" y="112"/>
                  <a:pt x="75" y="112"/>
                  <a:pt x="75" y="11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75" name="Google Shape;2375;p120"/>
          <p:cNvGrpSpPr/>
          <p:nvPr/>
        </p:nvGrpSpPr>
        <p:grpSpPr>
          <a:xfrm>
            <a:off x="6966970" y="1660338"/>
            <a:ext cx="313905" cy="315069"/>
            <a:chOff x="6966970" y="1660338"/>
            <a:chExt cx="313905" cy="315069"/>
          </a:xfrm>
        </p:grpSpPr>
        <p:sp>
          <p:nvSpPr>
            <p:cNvPr id="2376" name="Google Shape;2376;p120"/>
            <p:cNvSpPr/>
            <p:nvPr/>
          </p:nvSpPr>
          <p:spPr>
            <a:xfrm>
              <a:off x="6966970" y="1660338"/>
              <a:ext cx="313904" cy="315069"/>
            </a:xfrm>
            <a:custGeom>
              <a:rect b="b" l="l" r="r" t="t"/>
              <a:pathLst>
                <a:path extrusionOk="0" h="114" w="114">
                  <a:moveTo>
                    <a:pt x="111" y="105"/>
                  </a:moveTo>
                  <a:cubicBezTo>
                    <a:pt x="10" y="105"/>
                    <a:pt x="10" y="105"/>
                    <a:pt x="10" y="105"/>
                  </a:cubicBezTo>
                  <a:cubicBezTo>
                    <a:pt x="10" y="3"/>
                    <a:pt x="10" y="3"/>
                    <a:pt x="10" y="3"/>
                  </a:cubicBezTo>
                  <a:cubicBezTo>
                    <a:pt x="10" y="1"/>
                    <a:pt x="8" y="0"/>
                    <a:pt x="6" y="0"/>
                  </a:cubicBezTo>
                  <a:cubicBezTo>
                    <a:pt x="4" y="0"/>
                    <a:pt x="3" y="1"/>
                    <a:pt x="3" y="3"/>
                  </a:cubicBezTo>
                  <a:cubicBezTo>
                    <a:pt x="3" y="105"/>
                    <a:pt x="3" y="105"/>
                    <a:pt x="3" y="105"/>
                  </a:cubicBezTo>
                  <a:cubicBezTo>
                    <a:pt x="1" y="105"/>
                    <a:pt x="0" y="106"/>
                    <a:pt x="0" y="108"/>
                  </a:cubicBezTo>
                  <a:cubicBezTo>
                    <a:pt x="0" y="110"/>
                    <a:pt x="1" y="111"/>
                    <a:pt x="3" y="111"/>
                  </a:cubicBezTo>
                  <a:cubicBezTo>
                    <a:pt x="3" y="113"/>
                    <a:pt x="5" y="114"/>
                    <a:pt x="6" y="114"/>
                  </a:cubicBezTo>
                  <a:cubicBezTo>
                    <a:pt x="8" y="114"/>
                    <a:pt x="9" y="113"/>
                    <a:pt x="10" y="111"/>
                  </a:cubicBezTo>
                  <a:cubicBezTo>
                    <a:pt x="111" y="111"/>
                    <a:pt x="111" y="111"/>
                    <a:pt x="111" y="111"/>
                  </a:cubicBezTo>
                  <a:cubicBezTo>
                    <a:pt x="113" y="111"/>
                    <a:pt x="114" y="110"/>
                    <a:pt x="114" y="108"/>
                  </a:cubicBezTo>
                  <a:cubicBezTo>
                    <a:pt x="114" y="106"/>
                    <a:pt x="113" y="105"/>
                    <a:pt x="111" y="105"/>
                  </a:cubicBezTo>
                  <a:close/>
                  <a:moveTo>
                    <a:pt x="111" y="105"/>
                  </a:moveTo>
                  <a:cubicBezTo>
                    <a:pt x="111" y="105"/>
                    <a:pt x="111" y="105"/>
                    <a:pt x="111" y="10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7" name="Google Shape;2377;p120"/>
            <p:cNvSpPr/>
            <p:nvPr/>
          </p:nvSpPr>
          <p:spPr>
            <a:xfrm>
              <a:off x="7011149" y="1817291"/>
              <a:ext cx="112773" cy="113936"/>
            </a:xfrm>
            <a:custGeom>
              <a:rect b="b" l="l" r="r" t="t"/>
              <a:pathLst>
                <a:path extrusionOk="0" h="41" w="41">
                  <a:moveTo>
                    <a:pt x="0" y="21"/>
                  </a:moveTo>
                  <a:cubicBezTo>
                    <a:pt x="0" y="32"/>
                    <a:pt x="10" y="41"/>
                    <a:pt x="21" y="41"/>
                  </a:cubicBezTo>
                  <a:cubicBezTo>
                    <a:pt x="32" y="41"/>
                    <a:pt x="41" y="32"/>
                    <a:pt x="41" y="21"/>
                  </a:cubicBezTo>
                  <a:cubicBezTo>
                    <a:pt x="41" y="9"/>
                    <a:pt x="32" y="0"/>
                    <a:pt x="21" y="0"/>
                  </a:cubicBezTo>
                  <a:cubicBezTo>
                    <a:pt x="10" y="0"/>
                    <a:pt x="0" y="9"/>
                    <a:pt x="0" y="21"/>
                  </a:cubicBezTo>
                  <a:close/>
                  <a:moveTo>
                    <a:pt x="21" y="7"/>
                  </a:moveTo>
                  <a:cubicBezTo>
                    <a:pt x="28" y="7"/>
                    <a:pt x="35" y="13"/>
                    <a:pt x="35" y="21"/>
                  </a:cubicBezTo>
                  <a:cubicBezTo>
                    <a:pt x="35" y="28"/>
                    <a:pt x="28" y="34"/>
                    <a:pt x="21" y="34"/>
                  </a:cubicBezTo>
                  <a:cubicBezTo>
                    <a:pt x="13" y="34"/>
                    <a:pt x="7" y="28"/>
                    <a:pt x="7" y="21"/>
                  </a:cubicBezTo>
                  <a:cubicBezTo>
                    <a:pt x="7" y="13"/>
                    <a:pt x="13" y="7"/>
                    <a:pt x="21" y="7"/>
                  </a:cubicBezTo>
                  <a:close/>
                  <a:moveTo>
                    <a:pt x="21" y="7"/>
                  </a:moveTo>
                  <a:cubicBezTo>
                    <a:pt x="21" y="7"/>
                    <a:pt x="21" y="7"/>
                    <a:pt x="21"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8" name="Google Shape;2378;p120"/>
            <p:cNvSpPr/>
            <p:nvPr/>
          </p:nvSpPr>
          <p:spPr>
            <a:xfrm>
              <a:off x="7085556" y="1718468"/>
              <a:ext cx="76732" cy="74407"/>
            </a:xfrm>
            <a:custGeom>
              <a:rect b="b" l="l" r="r" t="t"/>
              <a:pathLst>
                <a:path extrusionOk="0" h="27" w="28">
                  <a:moveTo>
                    <a:pt x="14" y="27"/>
                  </a:moveTo>
                  <a:cubicBezTo>
                    <a:pt x="22" y="27"/>
                    <a:pt x="28" y="21"/>
                    <a:pt x="28" y="14"/>
                  </a:cubicBezTo>
                  <a:cubicBezTo>
                    <a:pt x="28" y="6"/>
                    <a:pt x="22" y="0"/>
                    <a:pt x="14" y="0"/>
                  </a:cubicBezTo>
                  <a:cubicBezTo>
                    <a:pt x="7" y="0"/>
                    <a:pt x="0" y="6"/>
                    <a:pt x="0" y="14"/>
                  </a:cubicBezTo>
                  <a:cubicBezTo>
                    <a:pt x="0" y="21"/>
                    <a:pt x="7" y="27"/>
                    <a:pt x="14" y="27"/>
                  </a:cubicBezTo>
                  <a:close/>
                  <a:moveTo>
                    <a:pt x="14" y="6"/>
                  </a:moveTo>
                  <a:cubicBezTo>
                    <a:pt x="18" y="6"/>
                    <a:pt x="21" y="10"/>
                    <a:pt x="21" y="14"/>
                  </a:cubicBezTo>
                  <a:cubicBezTo>
                    <a:pt x="21" y="18"/>
                    <a:pt x="18" y="21"/>
                    <a:pt x="14" y="21"/>
                  </a:cubicBezTo>
                  <a:cubicBezTo>
                    <a:pt x="10" y="21"/>
                    <a:pt x="7" y="18"/>
                    <a:pt x="7" y="14"/>
                  </a:cubicBezTo>
                  <a:cubicBezTo>
                    <a:pt x="7" y="10"/>
                    <a:pt x="10" y="6"/>
                    <a:pt x="14" y="6"/>
                  </a:cubicBezTo>
                  <a:close/>
                  <a:moveTo>
                    <a:pt x="14" y="6"/>
                  </a:moveTo>
                  <a:cubicBezTo>
                    <a:pt x="14" y="6"/>
                    <a:pt x="14" y="6"/>
                    <a:pt x="14" y="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9" name="Google Shape;2379;p120"/>
            <p:cNvSpPr/>
            <p:nvPr/>
          </p:nvSpPr>
          <p:spPr>
            <a:xfrm>
              <a:off x="7151825" y="1789388"/>
              <a:ext cx="98822" cy="97660"/>
            </a:xfrm>
            <a:custGeom>
              <a:rect b="b" l="l" r="r" t="t"/>
              <a:pathLst>
                <a:path extrusionOk="0" h="35" w="36">
                  <a:moveTo>
                    <a:pt x="18" y="35"/>
                  </a:moveTo>
                  <a:cubicBezTo>
                    <a:pt x="28" y="35"/>
                    <a:pt x="36" y="27"/>
                    <a:pt x="36" y="18"/>
                  </a:cubicBezTo>
                  <a:cubicBezTo>
                    <a:pt x="36" y="8"/>
                    <a:pt x="28" y="0"/>
                    <a:pt x="18" y="0"/>
                  </a:cubicBezTo>
                  <a:cubicBezTo>
                    <a:pt x="8" y="0"/>
                    <a:pt x="0" y="8"/>
                    <a:pt x="0" y="18"/>
                  </a:cubicBezTo>
                  <a:cubicBezTo>
                    <a:pt x="0" y="27"/>
                    <a:pt x="8" y="35"/>
                    <a:pt x="18" y="35"/>
                  </a:cubicBezTo>
                  <a:close/>
                  <a:moveTo>
                    <a:pt x="18" y="7"/>
                  </a:moveTo>
                  <a:cubicBezTo>
                    <a:pt x="24" y="7"/>
                    <a:pt x="29" y="12"/>
                    <a:pt x="29" y="18"/>
                  </a:cubicBezTo>
                  <a:cubicBezTo>
                    <a:pt x="29" y="24"/>
                    <a:pt x="24" y="29"/>
                    <a:pt x="18" y="29"/>
                  </a:cubicBezTo>
                  <a:cubicBezTo>
                    <a:pt x="12" y="29"/>
                    <a:pt x="7" y="24"/>
                    <a:pt x="7" y="18"/>
                  </a:cubicBezTo>
                  <a:cubicBezTo>
                    <a:pt x="7" y="12"/>
                    <a:pt x="12" y="7"/>
                    <a:pt x="18" y="7"/>
                  </a:cubicBezTo>
                  <a:close/>
                  <a:moveTo>
                    <a:pt x="18" y="7"/>
                  </a:moveTo>
                  <a:cubicBezTo>
                    <a:pt x="18" y="7"/>
                    <a:pt x="18" y="7"/>
                    <a:pt x="18"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0" name="Google Shape;2380;p120"/>
            <p:cNvSpPr/>
            <p:nvPr/>
          </p:nvSpPr>
          <p:spPr>
            <a:xfrm>
              <a:off x="7179728" y="1660338"/>
              <a:ext cx="101147" cy="102310"/>
            </a:xfrm>
            <a:custGeom>
              <a:rect b="b" l="l" r="r" t="t"/>
              <a:pathLst>
                <a:path extrusionOk="0" h="37" w="37">
                  <a:moveTo>
                    <a:pt x="19" y="37"/>
                  </a:moveTo>
                  <a:cubicBezTo>
                    <a:pt x="29" y="37"/>
                    <a:pt x="37" y="29"/>
                    <a:pt x="37" y="19"/>
                  </a:cubicBezTo>
                  <a:cubicBezTo>
                    <a:pt x="37" y="8"/>
                    <a:pt x="29" y="0"/>
                    <a:pt x="19" y="0"/>
                  </a:cubicBezTo>
                  <a:cubicBezTo>
                    <a:pt x="8" y="0"/>
                    <a:pt x="0" y="8"/>
                    <a:pt x="0" y="19"/>
                  </a:cubicBezTo>
                  <a:cubicBezTo>
                    <a:pt x="0" y="29"/>
                    <a:pt x="8" y="37"/>
                    <a:pt x="19" y="37"/>
                  </a:cubicBezTo>
                  <a:close/>
                  <a:moveTo>
                    <a:pt x="19" y="7"/>
                  </a:moveTo>
                  <a:cubicBezTo>
                    <a:pt x="25" y="7"/>
                    <a:pt x="31" y="12"/>
                    <a:pt x="31" y="19"/>
                  </a:cubicBezTo>
                  <a:cubicBezTo>
                    <a:pt x="31" y="25"/>
                    <a:pt x="25" y="31"/>
                    <a:pt x="19" y="31"/>
                  </a:cubicBezTo>
                  <a:cubicBezTo>
                    <a:pt x="12" y="31"/>
                    <a:pt x="7" y="25"/>
                    <a:pt x="7" y="19"/>
                  </a:cubicBezTo>
                  <a:cubicBezTo>
                    <a:pt x="7" y="12"/>
                    <a:pt x="12" y="7"/>
                    <a:pt x="19" y="7"/>
                  </a:cubicBezTo>
                  <a:close/>
                  <a:moveTo>
                    <a:pt x="19" y="7"/>
                  </a:moveTo>
                  <a:cubicBezTo>
                    <a:pt x="19" y="7"/>
                    <a:pt x="19" y="7"/>
                    <a:pt x="19"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1" name="Google Shape;2381;p120"/>
            <p:cNvSpPr/>
            <p:nvPr/>
          </p:nvSpPr>
          <p:spPr>
            <a:xfrm>
              <a:off x="7011149" y="1698704"/>
              <a:ext cx="58130" cy="58131"/>
            </a:xfrm>
            <a:custGeom>
              <a:rect b="b" l="l" r="r" t="t"/>
              <a:pathLst>
                <a:path extrusionOk="0" h="21" w="21">
                  <a:moveTo>
                    <a:pt x="10" y="21"/>
                  </a:moveTo>
                  <a:cubicBezTo>
                    <a:pt x="16" y="21"/>
                    <a:pt x="21" y="16"/>
                    <a:pt x="21" y="10"/>
                  </a:cubicBezTo>
                  <a:cubicBezTo>
                    <a:pt x="21" y="5"/>
                    <a:pt x="16" y="0"/>
                    <a:pt x="10" y="0"/>
                  </a:cubicBezTo>
                  <a:cubicBezTo>
                    <a:pt x="5" y="0"/>
                    <a:pt x="0" y="5"/>
                    <a:pt x="0" y="10"/>
                  </a:cubicBezTo>
                  <a:cubicBezTo>
                    <a:pt x="0" y="16"/>
                    <a:pt x="5" y="21"/>
                    <a:pt x="10" y="21"/>
                  </a:cubicBezTo>
                  <a:close/>
                  <a:moveTo>
                    <a:pt x="10" y="7"/>
                  </a:moveTo>
                  <a:cubicBezTo>
                    <a:pt x="12" y="7"/>
                    <a:pt x="14" y="8"/>
                    <a:pt x="14" y="10"/>
                  </a:cubicBezTo>
                  <a:cubicBezTo>
                    <a:pt x="14" y="12"/>
                    <a:pt x="12" y="14"/>
                    <a:pt x="10" y="14"/>
                  </a:cubicBezTo>
                  <a:cubicBezTo>
                    <a:pt x="9" y="14"/>
                    <a:pt x="7" y="12"/>
                    <a:pt x="7" y="10"/>
                  </a:cubicBezTo>
                  <a:cubicBezTo>
                    <a:pt x="7" y="8"/>
                    <a:pt x="9" y="7"/>
                    <a:pt x="10" y="7"/>
                  </a:cubicBezTo>
                  <a:close/>
                  <a:moveTo>
                    <a:pt x="10" y="7"/>
                  </a:moveTo>
                  <a:cubicBezTo>
                    <a:pt x="10" y="7"/>
                    <a:pt x="10" y="7"/>
                    <a:pt x="10"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382" name="Google Shape;2382;p120"/>
          <p:cNvSpPr/>
          <p:nvPr/>
        </p:nvSpPr>
        <p:spPr>
          <a:xfrm>
            <a:off x="7766844" y="1652200"/>
            <a:ext cx="329018" cy="331345"/>
          </a:xfrm>
          <a:custGeom>
            <a:rect b="b" l="l" r="r" t="t"/>
            <a:pathLst>
              <a:path extrusionOk="0" h="120" w="119">
                <a:moveTo>
                  <a:pt x="119" y="7"/>
                </a:moveTo>
                <a:cubicBezTo>
                  <a:pt x="119" y="4"/>
                  <a:pt x="116" y="0"/>
                  <a:pt x="112" y="0"/>
                </a:cubicBezTo>
                <a:cubicBezTo>
                  <a:pt x="94" y="0"/>
                  <a:pt x="94" y="0"/>
                  <a:pt x="94" y="0"/>
                </a:cubicBezTo>
                <a:cubicBezTo>
                  <a:pt x="90" y="0"/>
                  <a:pt x="87" y="4"/>
                  <a:pt x="87" y="7"/>
                </a:cubicBezTo>
                <a:cubicBezTo>
                  <a:pt x="87" y="14"/>
                  <a:pt x="87" y="14"/>
                  <a:pt x="87" y="14"/>
                </a:cubicBezTo>
                <a:cubicBezTo>
                  <a:pt x="87" y="16"/>
                  <a:pt x="87" y="17"/>
                  <a:pt x="88" y="18"/>
                </a:cubicBezTo>
                <a:cubicBezTo>
                  <a:pt x="87" y="19"/>
                  <a:pt x="87" y="20"/>
                  <a:pt x="87" y="21"/>
                </a:cubicBezTo>
                <a:cubicBezTo>
                  <a:pt x="87" y="28"/>
                  <a:pt x="87" y="28"/>
                  <a:pt x="87" y="28"/>
                </a:cubicBezTo>
                <a:cubicBezTo>
                  <a:pt x="87" y="32"/>
                  <a:pt x="90" y="35"/>
                  <a:pt x="94" y="35"/>
                </a:cubicBezTo>
                <a:cubicBezTo>
                  <a:pt x="100" y="35"/>
                  <a:pt x="100" y="35"/>
                  <a:pt x="100" y="35"/>
                </a:cubicBezTo>
                <a:cubicBezTo>
                  <a:pt x="100" y="42"/>
                  <a:pt x="100" y="42"/>
                  <a:pt x="100" y="42"/>
                </a:cubicBezTo>
                <a:cubicBezTo>
                  <a:pt x="85" y="42"/>
                  <a:pt x="85" y="42"/>
                  <a:pt x="85" y="42"/>
                </a:cubicBezTo>
                <a:cubicBezTo>
                  <a:pt x="85" y="39"/>
                  <a:pt x="83" y="36"/>
                  <a:pt x="77" y="34"/>
                </a:cubicBezTo>
                <a:cubicBezTo>
                  <a:pt x="72" y="32"/>
                  <a:pt x="66" y="31"/>
                  <a:pt x="59" y="31"/>
                </a:cubicBezTo>
                <a:cubicBezTo>
                  <a:pt x="53" y="31"/>
                  <a:pt x="47" y="32"/>
                  <a:pt x="42" y="34"/>
                </a:cubicBezTo>
                <a:cubicBezTo>
                  <a:pt x="36" y="36"/>
                  <a:pt x="34" y="39"/>
                  <a:pt x="33" y="42"/>
                </a:cubicBezTo>
                <a:cubicBezTo>
                  <a:pt x="19" y="42"/>
                  <a:pt x="19" y="42"/>
                  <a:pt x="19" y="42"/>
                </a:cubicBezTo>
                <a:cubicBezTo>
                  <a:pt x="19" y="35"/>
                  <a:pt x="19" y="35"/>
                  <a:pt x="19" y="35"/>
                </a:cubicBezTo>
                <a:cubicBezTo>
                  <a:pt x="25" y="35"/>
                  <a:pt x="25" y="35"/>
                  <a:pt x="25" y="35"/>
                </a:cubicBezTo>
                <a:cubicBezTo>
                  <a:pt x="28" y="35"/>
                  <a:pt x="32" y="32"/>
                  <a:pt x="32" y="28"/>
                </a:cubicBezTo>
                <a:cubicBezTo>
                  <a:pt x="32" y="21"/>
                  <a:pt x="32" y="21"/>
                  <a:pt x="32" y="21"/>
                </a:cubicBezTo>
                <a:cubicBezTo>
                  <a:pt x="32" y="20"/>
                  <a:pt x="31" y="19"/>
                  <a:pt x="31" y="18"/>
                </a:cubicBezTo>
                <a:cubicBezTo>
                  <a:pt x="31" y="17"/>
                  <a:pt x="32" y="16"/>
                  <a:pt x="32" y="14"/>
                </a:cubicBezTo>
                <a:cubicBezTo>
                  <a:pt x="32" y="7"/>
                  <a:pt x="32" y="7"/>
                  <a:pt x="32" y="7"/>
                </a:cubicBezTo>
                <a:cubicBezTo>
                  <a:pt x="32" y="4"/>
                  <a:pt x="28" y="0"/>
                  <a:pt x="25" y="0"/>
                </a:cubicBezTo>
                <a:cubicBezTo>
                  <a:pt x="7" y="0"/>
                  <a:pt x="7" y="0"/>
                  <a:pt x="7" y="0"/>
                </a:cubicBezTo>
                <a:cubicBezTo>
                  <a:pt x="3" y="0"/>
                  <a:pt x="0" y="4"/>
                  <a:pt x="0" y="7"/>
                </a:cubicBezTo>
                <a:cubicBezTo>
                  <a:pt x="0" y="14"/>
                  <a:pt x="0" y="14"/>
                  <a:pt x="0" y="14"/>
                </a:cubicBezTo>
                <a:cubicBezTo>
                  <a:pt x="0" y="16"/>
                  <a:pt x="0" y="17"/>
                  <a:pt x="1" y="18"/>
                </a:cubicBezTo>
                <a:cubicBezTo>
                  <a:pt x="0" y="19"/>
                  <a:pt x="0" y="20"/>
                  <a:pt x="0" y="21"/>
                </a:cubicBezTo>
                <a:cubicBezTo>
                  <a:pt x="0" y="28"/>
                  <a:pt x="0" y="28"/>
                  <a:pt x="0" y="28"/>
                </a:cubicBezTo>
                <a:cubicBezTo>
                  <a:pt x="0" y="32"/>
                  <a:pt x="3" y="35"/>
                  <a:pt x="7" y="35"/>
                </a:cubicBezTo>
                <a:cubicBezTo>
                  <a:pt x="12" y="35"/>
                  <a:pt x="12" y="35"/>
                  <a:pt x="12" y="35"/>
                </a:cubicBezTo>
                <a:cubicBezTo>
                  <a:pt x="12" y="45"/>
                  <a:pt x="12" y="45"/>
                  <a:pt x="12" y="45"/>
                </a:cubicBezTo>
                <a:cubicBezTo>
                  <a:pt x="12" y="47"/>
                  <a:pt x="14" y="49"/>
                  <a:pt x="16" y="49"/>
                </a:cubicBezTo>
                <a:cubicBezTo>
                  <a:pt x="33" y="49"/>
                  <a:pt x="33" y="49"/>
                  <a:pt x="33" y="49"/>
                </a:cubicBezTo>
                <a:cubicBezTo>
                  <a:pt x="33" y="72"/>
                  <a:pt x="33" y="72"/>
                  <a:pt x="33" y="72"/>
                </a:cubicBezTo>
                <a:cubicBezTo>
                  <a:pt x="16" y="72"/>
                  <a:pt x="16" y="72"/>
                  <a:pt x="16" y="72"/>
                </a:cubicBezTo>
                <a:cubicBezTo>
                  <a:pt x="14" y="72"/>
                  <a:pt x="12" y="73"/>
                  <a:pt x="12" y="75"/>
                </a:cubicBezTo>
                <a:cubicBezTo>
                  <a:pt x="12" y="85"/>
                  <a:pt x="12" y="85"/>
                  <a:pt x="12" y="85"/>
                </a:cubicBezTo>
                <a:cubicBezTo>
                  <a:pt x="7" y="85"/>
                  <a:pt x="7" y="85"/>
                  <a:pt x="7" y="85"/>
                </a:cubicBezTo>
                <a:cubicBezTo>
                  <a:pt x="3" y="85"/>
                  <a:pt x="0" y="88"/>
                  <a:pt x="0" y="92"/>
                </a:cubicBezTo>
                <a:cubicBezTo>
                  <a:pt x="0" y="99"/>
                  <a:pt x="0" y="99"/>
                  <a:pt x="0" y="99"/>
                </a:cubicBezTo>
                <a:cubicBezTo>
                  <a:pt x="0" y="100"/>
                  <a:pt x="0" y="101"/>
                  <a:pt x="1" y="102"/>
                </a:cubicBezTo>
                <a:cubicBezTo>
                  <a:pt x="0" y="103"/>
                  <a:pt x="0" y="105"/>
                  <a:pt x="0" y="106"/>
                </a:cubicBezTo>
                <a:cubicBezTo>
                  <a:pt x="0" y="113"/>
                  <a:pt x="0" y="113"/>
                  <a:pt x="0" y="113"/>
                </a:cubicBezTo>
                <a:cubicBezTo>
                  <a:pt x="0" y="117"/>
                  <a:pt x="3" y="120"/>
                  <a:pt x="7" y="120"/>
                </a:cubicBezTo>
                <a:cubicBezTo>
                  <a:pt x="25" y="120"/>
                  <a:pt x="25" y="120"/>
                  <a:pt x="25" y="120"/>
                </a:cubicBezTo>
                <a:cubicBezTo>
                  <a:pt x="28" y="120"/>
                  <a:pt x="32" y="117"/>
                  <a:pt x="32" y="113"/>
                </a:cubicBezTo>
                <a:cubicBezTo>
                  <a:pt x="32" y="106"/>
                  <a:pt x="32" y="106"/>
                  <a:pt x="32" y="106"/>
                </a:cubicBezTo>
                <a:cubicBezTo>
                  <a:pt x="32" y="105"/>
                  <a:pt x="31" y="103"/>
                  <a:pt x="31" y="102"/>
                </a:cubicBezTo>
                <a:cubicBezTo>
                  <a:pt x="31" y="101"/>
                  <a:pt x="32" y="100"/>
                  <a:pt x="32" y="99"/>
                </a:cubicBezTo>
                <a:cubicBezTo>
                  <a:pt x="32" y="92"/>
                  <a:pt x="32" y="92"/>
                  <a:pt x="32" y="92"/>
                </a:cubicBezTo>
                <a:cubicBezTo>
                  <a:pt x="32" y="88"/>
                  <a:pt x="28" y="85"/>
                  <a:pt x="25" y="85"/>
                </a:cubicBezTo>
                <a:cubicBezTo>
                  <a:pt x="19" y="85"/>
                  <a:pt x="19" y="85"/>
                  <a:pt x="19" y="85"/>
                </a:cubicBezTo>
                <a:cubicBezTo>
                  <a:pt x="19" y="79"/>
                  <a:pt x="19" y="79"/>
                  <a:pt x="19" y="79"/>
                </a:cubicBezTo>
                <a:cubicBezTo>
                  <a:pt x="33" y="79"/>
                  <a:pt x="33" y="79"/>
                  <a:pt x="33" y="79"/>
                </a:cubicBezTo>
                <a:cubicBezTo>
                  <a:pt x="34" y="81"/>
                  <a:pt x="36" y="84"/>
                  <a:pt x="42" y="86"/>
                </a:cubicBezTo>
                <a:cubicBezTo>
                  <a:pt x="47" y="88"/>
                  <a:pt x="53" y="89"/>
                  <a:pt x="59" y="89"/>
                </a:cubicBezTo>
                <a:cubicBezTo>
                  <a:pt x="66" y="89"/>
                  <a:pt x="72" y="88"/>
                  <a:pt x="77" y="86"/>
                </a:cubicBezTo>
                <a:cubicBezTo>
                  <a:pt x="83" y="84"/>
                  <a:pt x="85" y="81"/>
                  <a:pt x="85" y="79"/>
                </a:cubicBezTo>
                <a:cubicBezTo>
                  <a:pt x="100" y="79"/>
                  <a:pt x="100" y="79"/>
                  <a:pt x="100" y="79"/>
                </a:cubicBezTo>
                <a:cubicBezTo>
                  <a:pt x="100" y="85"/>
                  <a:pt x="100" y="85"/>
                  <a:pt x="100" y="85"/>
                </a:cubicBezTo>
                <a:cubicBezTo>
                  <a:pt x="94" y="85"/>
                  <a:pt x="94" y="85"/>
                  <a:pt x="94" y="85"/>
                </a:cubicBezTo>
                <a:cubicBezTo>
                  <a:pt x="90" y="85"/>
                  <a:pt x="87" y="88"/>
                  <a:pt x="87" y="92"/>
                </a:cubicBezTo>
                <a:cubicBezTo>
                  <a:pt x="87" y="99"/>
                  <a:pt x="87" y="99"/>
                  <a:pt x="87" y="99"/>
                </a:cubicBezTo>
                <a:cubicBezTo>
                  <a:pt x="87" y="100"/>
                  <a:pt x="87" y="101"/>
                  <a:pt x="88" y="102"/>
                </a:cubicBezTo>
                <a:cubicBezTo>
                  <a:pt x="87" y="103"/>
                  <a:pt x="87" y="105"/>
                  <a:pt x="87" y="106"/>
                </a:cubicBezTo>
                <a:cubicBezTo>
                  <a:pt x="87" y="113"/>
                  <a:pt x="87" y="113"/>
                  <a:pt x="87" y="113"/>
                </a:cubicBezTo>
                <a:cubicBezTo>
                  <a:pt x="87" y="117"/>
                  <a:pt x="90" y="120"/>
                  <a:pt x="94" y="120"/>
                </a:cubicBezTo>
                <a:cubicBezTo>
                  <a:pt x="112" y="120"/>
                  <a:pt x="112" y="120"/>
                  <a:pt x="112" y="120"/>
                </a:cubicBezTo>
                <a:cubicBezTo>
                  <a:pt x="116" y="120"/>
                  <a:pt x="119" y="117"/>
                  <a:pt x="119" y="113"/>
                </a:cubicBezTo>
                <a:cubicBezTo>
                  <a:pt x="119" y="106"/>
                  <a:pt x="119" y="106"/>
                  <a:pt x="119" y="106"/>
                </a:cubicBezTo>
                <a:cubicBezTo>
                  <a:pt x="119" y="105"/>
                  <a:pt x="119" y="103"/>
                  <a:pt x="118" y="102"/>
                </a:cubicBezTo>
                <a:cubicBezTo>
                  <a:pt x="119" y="101"/>
                  <a:pt x="119" y="100"/>
                  <a:pt x="119" y="99"/>
                </a:cubicBezTo>
                <a:cubicBezTo>
                  <a:pt x="119" y="92"/>
                  <a:pt x="119" y="92"/>
                  <a:pt x="119" y="92"/>
                </a:cubicBezTo>
                <a:cubicBezTo>
                  <a:pt x="119" y="88"/>
                  <a:pt x="116" y="85"/>
                  <a:pt x="112" y="85"/>
                </a:cubicBezTo>
                <a:cubicBezTo>
                  <a:pt x="107" y="85"/>
                  <a:pt x="107" y="85"/>
                  <a:pt x="107" y="85"/>
                </a:cubicBezTo>
                <a:cubicBezTo>
                  <a:pt x="107" y="75"/>
                  <a:pt x="107" y="75"/>
                  <a:pt x="107" y="75"/>
                </a:cubicBezTo>
                <a:cubicBezTo>
                  <a:pt x="107" y="73"/>
                  <a:pt x="105" y="72"/>
                  <a:pt x="103" y="72"/>
                </a:cubicBezTo>
                <a:cubicBezTo>
                  <a:pt x="86" y="72"/>
                  <a:pt x="86" y="72"/>
                  <a:pt x="86" y="72"/>
                </a:cubicBezTo>
                <a:cubicBezTo>
                  <a:pt x="86" y="49"/>
                  <a:pt x="86" y="49"/>
                  <a:pt x="86" y="49"/>
                </a:cubicBezTo>
                <a:cubicBezTo>
                  <a:pt x="103" y="49"/>
                  <a:pt x="103" y="49"/>
                  <a:pt x="103" y="49"/>
                </a:cubicBezTo>
                <a:cubicBezTo>
                  <a:pt x="105" y="49"/>
                  <a:pt x="107" y="47"/>
                  <a:pt x="107" y="45"/>
                </a:cubicBezTo>
                <a:cubicBezTo>
                  <a:pt x="107" y="35"/>
                  <a:pt x="107" y="35"/>
                  <a:pt x="107" y="35"/>
                </a:cubicBezTo>
                <a:cubicBezTo>
                  <a:pt x="112" y="35"/>
                  <a:pt x="112" y="35"/>
                  <a:pt x="112" y="35"/>
                </a:cubicBezTo>
                <a:cubicBezTo>
                  <a:pt x="116" y="35"/>
                  <a:pt x="119" y="32"/>
                  <a:pt x="119" y="28"/>
                </a:cubicBezTo>
                <a:cubicBezTo>
                  <a:pt x="119" y="21"/>
                  <a:pt x="119" y="21"/>
                  <a:pt x="119" y="21"/>
                </a:cubicBezTo>
                <a:cubicBezTo>
                  <a:pt x="119" y="20"/>
                  <a:pt x="119" y="19"/>
                  <a:pt x="118" y="18"/>
                </a:cubicBezTo>
                <a:cubicBezTo>
                  <a:pt x="119" y="17"/>
                  <a:pt x="119" y="16"/>
                  <a:pt x="119" y="14"/>
                </a:cubicBezTo>
                <a:lnTo>
                  <a:pt x="119" y="7"/>
                </a:lnTo>
                <a:close/>
                <a:moveTo>
                  <a:pt x="25" y="7"/>
                </a:moveTo>
                <a:cubicBezTo>
                  <a:pt x="25" y="14"/>
                  <a:pt x="25" y="14"/>
                  <a:pt x="25" y="14"/>
                </a:cubicBezTo>
                <a:cubicBezTo>
                  <a:pt x="7" y="14"/>
                  <a:pt x="7" y="14"/>
                  <a:pt x="7" y="14"/>
                </a:cubicBezTo>
                <a:cubicBezTo>
                  <a:pt x="7" y="7"/>
                  <a:pt x="7" y="7"/>
                  <a:pt x="7" y="7"/>
                </a:cubicBezTo>
                <a:lnTo>
                  <a:pt x="25" y="7"/>
                </a:lnTo>
                <a:close/>
                <a:moveTo>
                  <a:pt x="7" y="21"/>
                </a:moveTo>
                <a:cubicBezTo>
                  <a:pt x="25" y="21"/>
                  <a:pt x="25" y="21"/>
                  <a:pt x="25" y="21"/>
                </a:cubicBezTo>
                <a:cubicBezTo>
                  <a:pt x="25" y="28"/>
                  <a:pt x="25" y="28"/>
                  <a:pt x="25" y="28"/>
                </a:cubicBezTo>
                <a:cubicBezTo>
                  <a:pt x="7" y="28"/>
                  <a:pt x="7" y="28"/>
                  <a:pt x="7" y="28"/>
                </a:cubicBezTo>
                <a:lnTo>
                  <a:pt x="7" y="21"/>
                </a:lnTo>
                <a:close/>
                <a:moveTo>
                  <a:pt x="25" y="113"/>
                </a:moveTo>
                <a:cubicBezTo>
                  <a:pt x="7" y="113"/>
                  <a:pt x="7" y="113"/>
                  <a:pt x="7" y="113"/>
                </a:cubicBezTo>
                <a:cubicBezTo>
                  <a:pt x="7" y="106"/>
                  <a:pt x="7" y="106"/>
                  <a:pt x="7" y="106"/>
                </a:cubicBezTo>
                <a:cubicBezTo>
                  <a:pt x="25" y="106"/>
                  <a:pt x="25" y="106"/>
                  <a:pt x="25" y="106"/>
                </a:cubicBezTo>
                <a:lnTo>
                  <a:pt x="25" y="113"/>
                </a:lnTo>
                <a:close/>
                <a:moveTo>
                  <a:pt x="25" y="99"/>
                </a:moveTo>
                <a:cubicBezTo>
                  <a:pt x="7" y="99"/>
                  <a:pt x="7" y="99"/>
                  <a:pt x="7" y="99"/>
                </a:cubicBezTo>
                <a:cubicBezTo>
                  <a:pt x="7" y="92"/>
                  <a:pt x="7" y="92"/>
                  <a:pt x="7" y="92"/>
                </a:cubicBezTo>
                <a:cubicBezTo>
                  <a:pt x="25" y="92"/>
                  <a:pt x="25" y="92"/>
                  <a:pt x="25" y="92"/>
                </a:cubicBezTo>
                <a:lnTo>
                  <a:pt x="25" y="99"/>
                </a:lnTo>
                <a:close/>
                <a:moveTo>
                  <a:pt x="112" y="113"/>
                </a:moveTo>
                <a:cubicBezTo>
                  <a:pt x="94" y="113"/>
                  <a:pt x="94" y="113"/>
                  <a:pt x="94" y="113"/>
                </a:cubicBezTo>
                <a:cubicBezTo>
                  <a:pt x="94" y="106"/>
                  <a:pt x="94" y="106"/>
                  <a:pt x="94" y="106"/>
                </a:cubicBezTo>
                <a:cubicBezTo>
                  <a:pt x="112" y="106"/>
                  <a:pt x="112" y="106"/>
                  <a:pt x="112" y="106"/>
                </a:cubicBezTo>
                <a:lnTo>
                  <a:pt x="112" y="113"/>
                </a:lnTo>
                <a:close/>
                <a:moveTo>
                  <a:pt x="112" y="99"/>
                </a:moveTo>
                <a:cubicBezTo>
                  <a:pt x="94" y="99"/>
                  <a:pt x="94" y="99"/>
                  <a:pt x="94" y="99"/>
                </a:cubicBezTo>
                <a:cubicBezTo>
                  <a:pt x="94" y="92"/>
                  <a:pt x="94" y="92"/>
                  <a:pt x="94" y="92"/>
                </a:cubicBezTo>
                <a:cubicBezTo>
                  <a:pt x="112" y="92"/>
                  <a:pt x="112" y="92"/>
                  <a:pt x="112" y="92"/>
                </a:cubicBezTo>
                <a:lnTo>
                  <a:pt x="112" y="99"/>
                </a:lnTo>
                <a:close/>
                <a:moveTo>
                  <a:pt x="40" y="52"/>
                </a:moveTo>
                <a:cubicBezTo>
                  <a:pt x="41" y="52"/>
                  <a:pt x="41" y="53"/>
                  <a:pt x="42" y="53"/>
                </a:cubicBezTo>
                <a:cubicBezTo>
                  <a:pt x="47" y="55"/>
                  <a:pt x="53" y="56"/>
                  <a:pt x="59" y="56"/>
                </a:cubicBezTo>
                <a:cubicBezTo>
                  <a:pt x="66" y="56"/>
                  <a:pt x="72" y="55"/>
                  <a:pt x="77" y="53"/>
                </a:cubicBezTo>
                <a:cubicBezTo>
                  <a:pt x="77" y="53"/>
                  <a:pt x="78" y="52"/>
                  <a:pt x="79" y="52"/>
                </a:cubicBezTo>
                <a:cubicBezTo>
                  <a:pt x="79" y="60"/>
                  <a:pt x="79" y="60"/>
                  <a:pt x="79" y="60"/>
                </a:cubicBezTo>
                <a:cubicBezTo>
                  <a:pt x="79" y="60"/>
                  <a:pt x="78" y="61"/>
                  <a:pt x="74" y="63"/>
                </a:cubicBezTo>
                <a:cubicBezTo>
                  <a:pt x="70" y="64"/>
                  <a:pt x="65" y="65"/>
                  <a:pt x="59" y="65"/>
                </a:cubicBezTo>
                <a:cubicBezTo>
                  <a:pt x="54" y="65"/>
                  <a:pt x="49" y="64"/>
                  <a:pt x="45" y="63"/>
                </a:cubicBezTo>
                <a:cubicBezTo>
                  <a:pt x="41" y="61"/>
                  <a:pt x="40" y="60"/>
                  <a:pt x="40" y="60"/>
                </a:cubicBezTo>
                <a:lnTo>
                  <a:pt x="40" y="52"/>
                </a:lnTo>
                <a:close/>
                <a:moveTo>
                  <a:pt x="45" y="40"/>
                </a:moveTo>
                <a:cubicBezTo>
                  <a:pt x="49" y="39"/>
                  <a:pt x="54" y="38"/>
                  <a:pt x="59" y="38"/>
                </a:cubicBezTo>
                <a:cubicBezTo>
                  <a:pt x="65" y="38"/>
                  <a:pt x="70" y="39"/>
                  <a:pt x="74" y="40"/>
                </a:cubicBezTo>
                <a:cubicBezTo>
                  <a:pt x="78" y="42"/>
                  <a:pt x="79" y="43"/>
                  <a:pt x="79" y="43"/>
                </a:cubicBezTo>
                <a:cubicBezTo>
                  <a:pt x="79" y="44"/>
                  <a:pt x="78" y="45"/>
                  <a:pt x="74" y="47"/>
                </a:cubicBezTo>
                <a:cubicBezTo>
                  <a:pt x="70" y="48"/>
                  <a:pt x="65" y="49"/>
                  <a:pt x="59" y="49"/>
                </a:cubicBezTo>
                <a:cubicBezTo>
                  <a:pt x="54" y="49"/>
                  <a:pt x="49" y="48"/>
                  <a:pt x="45" y="47"/>
                </a:cubicBezTo>
                <a:cubicBezTo>
                  <a:pt x="41" y="45"/>
                  <a:pt x="40" y="44"/>
                  <a:pt x="40" y="43"/>
                </a:cubicBezTo>
                <a:cubicBezTo>
                  <a:pt x="40" y="43"/>
                  <a:pt x="41" y="42"/>
                  <a:pt x="45" y="40"/>
                </a:cubicBezTo>
                <a:close/>
                <a:moveTo>
                  <a:pt x="74" y="80"/>
                </a:moveTo>
                <a:cubicBezTo>
                  <a:pt x="70" y="81"/>
                  <a:pt x="65" y="82"/>
                  <a:pt x="59" y="82"/>
                </a:cubicBezTo>
                <a:cubicBezTo>
                  <a:pt x="54" y="82"/>
                  <a:pt x="49" y="81"/>
                  <a:pt x="45" y="80"/>
                </a:cubicBezTo>
                <a:cubicBezTo>
                  <a:pt x="41" y="79"/>
                  <a:pt x="40" y="77"/>
                  <a:pt x="40" y="77"/>
                </a:cubicBezTo>
                <a:cubicBezTo>
                  <a:pt x="40" y="68"/>
                  <a:pt x="40" y="68"/>
                  <a:pt x="40" y="68"/>
                </a:cubicBezTo>
                <a:cubicBezTo>
                  <a:pt x="41" y="69"/>
                  <a:pt x="41" y="69"/>
                  <a:pt x="42" y="69"/>
                </a:cubicBezTo>
                <a:cubicBezTo>
                  <a:pt x="47" y="71"/>
                  <a:pt x="53" y="72"/>
                  <a:pt x="59" y="72"/>
                </a:cubicBezTo>
                <a:cubicBezTo>
                  <a:pt x="66" y="72"/>
                  <a:pt x="72" y="71"/>
                  <a:pt x="77" y="69"/>
                </a:cubicBezTo>
                <a:cubicBezTo>
                  <a:pt x="77" y="69"/>
                  <a:pt x="78" y="69"/>
                  <a:pt x="79" y="68"/>
                </a:cubicBezTo>
                <a:cubicBezTo>
                  <a:pt x="79" y="77"/>
                  <a:pt x="79" y="77"/>
                  <a:pt x="79" y="77"/>
                </a:cubicBezTo>
                <a:cubicBezTo>
                  <a:pt x="79" y="77"/>
                  <a:pt x="78" y="79"/>
                  <a:pt x="74" y="80"/>
                </a:cubicBezTo>
                <a:close/>
                <a:moveTo>
                  <a:pt x="112" y="7"/>
                </a:moveTo>
                <a:cubicBezTo>
                  <a:pt x="112" y="14"/>
                  <a:pt x="112" y="14"/>
                  <a:pt x="112" y="14"/>
                </a:cubicBezTo>
                <a:cubicBezTo>
                  <a:pt x="94" y="14"/>
                  <a:pt x="94" y="14"/>
                  <a:pt x="94" y="14"/>
                </a:cubicBezTo>
                <a:cubicBezTo>
                  <a:pt x="94" y="7"/>
                  <a:pt x="94" y="7"/>
                  <a:pt x="94" y="7"/>
                </a:cubicBezTo>
                <a:lnTo>
                  <a:pt x="112" y="7"/>
                </a:lnTo>
                <a:close/>
                <a:moveTo>
                  <a:pt x="112" y="28"/>
                </a:moveTo>
                <a:cubicBezTo>
                  <a:pt x="94" y="28"/>
                  <a:pt x="94" y="28"/>
                  <a:pt x="94" y="28"/>
                </a:cubicBezTo>
                <a:cubicBezTo>
                  <a:pt x="94" y="21"/>
                  <a:pt x="94" y="21"/>
                  <a:pt x="94" y="21"/>
                </a:cubicBezTo>
                <a:cubicBezTo>
                  <a:pt x="112" y="21"/>
                  <a:pt x="112" y="21"/>
                  <a:pt x="112" y="21"/>
                </a:cubicBezTo>
                <a:lnTo>
                  <a:pt x="112" y="28"/>
                </a:lnTo>
                <a:close/>
                <a:moveTo>
                  <a:pt x="112" y="28"/>
                </a:moveTo>
                <a:cubicBezTo>
                  <a:pt x="112" y="28"/>
                  <a:pt x="112" y="28"/>
                  <a:pt x="112" y="2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83" name="Google Shape;2383;p120"/>
          <p:cNvGrpSpPr/>
          <p:nvPr/>
        </p:nvGrpSpPr>
        <p:grpSpPr>
          <a:xfrm>
            <a:off x="1081854" y="2314889"/>
            <a:ext cx="261587" cy="333671"/>
            <a:chOff x="1081854" y="2314889"/>
            <a:chExt cx="261587" cy="333671"/>
          </a:xfrm>
        </p:grpSpPr>
        <p:sp>
          <p:nvSpPr>
            <p:cNvPr id="2384" name="Google Shape;2384;p120"/>
            <p:cNvSpPr/>
            <p:nvPr/>
          </p:nvSpPr>
          <p:spPr>
            <a:xfrm>
              <a:off x="1081854" y="2314889"/>
              <a:ext cx="261587" cy="333671"/>
            </a:xfrm>
            <a:custGeom>
              <a:rect b="b" l="l" r="r" t="t"/>
              <a:pathLst>
                <a:path extrusionOk="0" h="121" w="95">
                  <a:moveTo>
                    <a:pt x="91" y="43"/>
                  </a:moveTo>
                  <a:cubicBezTo>
                    <a:pt x="86" y="43"/>
                    <a:pt x="86" y="43"/>
                    <a:pt x="86" y="43"/>
                  </a:cubicBezTo>
                  <a:cubicBezTo>
                    <a:pt x="93" y="21"/>
                    <a:pt x="93" y="21"/>
                    <a:pt x="93" y="21"/>
                  </a:cubicBezTo>
                  <a:cubicBezTo>
                    <a:pt x="94" y="19"/>
                    <a:pt x="93" y="17"/>
                    <a:pt x="91" y="16"/>
                  </a:cubicBezTo>
                  <a:cubicBezTo>
                    <a:pt x="71" y="10"/>
                    <a:pt x="71" y="10"/>
                    <a:pt x="71" y="10"/>
                  </a:cubicBezTo>
                  <a:cubicBezTo>
                    <a:pt x="71" y="3"/>
                    <a:pt x="71" y="3"/>
                    <a:pt x="71" y="3"/>
                  </a:cubicBezTo>
                  <a:cubicBezTo>
                    <a:pt x="71" y="1"/>
                    <a:pt x="70" y="0"/>
                    <a:pt x="68" y="0"/>
                  </a:cubicBezTo>
                  <a:cubicBezTo>
                    <a:pt x="27" y="0"/>
                    <a:pt x="27" y="0"/>
                    <a:pt x="27" y="0"/>
                  </a:cubicBezTo>
                  <a:cubicBezTo>
                    <a:pt x="25" y="0"/>
                    <a:pt x="23" y="1"/>
                    <a:pt x="23" y="3"/>
                  </a:cubicBezTo>
                  <a:cubicBezTo>
                    <a:pt x="23" y="10"/>
                    <a:pt x="23" y="10"/>
                    <a:pt x="23" y="10"/>
                  </a:cubicBezTo>
                  <a:cubicBezTo>
                    <a:pt x="3" y="16"/>
                    <a:pt x="3" y="16"/>
                    <a:pt x="3" y="16"/>
                  </a:cubicBezTo>
                  <a:cubicBezTo>
                    <a:pt x="2" y="17"/>
                    <a:pt x="1" y="19"/>
                    <a:pt x="1" y="21"/>
                  </a:cubicBezTo>
                  <a:cubicBezTo>
                    <a:pt x="9" y="43"/>
                    <a:pt x="9" y="43"/>
                    <a:pt x="9" y="43"/>
                  </a:cubicBezTo>
                  <a:cubicBezTo>
                    <a:pt x="3" y="43"/>
                    <a:pt x="3" y="43"/>
                    <a:pt x="3" y="43"/>
                  </a:cubicBezTo>
                  <a:cubicBezTo>
                    <a:pt x="1" y="43"/>
                    <a:pt x="0" y="44"/>
                    <a:pt x="0" y="46"/>
                  </a:cubicBezTo>
                  <a:cubicBezTo>
                    <a:pt x="0" y="48"/>
                    <a:pt x="1" y="50"/>
                    <a:pt x="3" y="50"/>
                  </a:cubicBezTo>
                  <a:cubicBezTo>
                    <a:pt x="5" y="50"/>
                    <a:pt x="5" y="50"/>
                    <a:pt x="5" y="50"/>
                  </a:cubicBezTo>
                  <a:cubicBezTo>
                    <a:pt x="13" y="59"/>
                    <a:pt x="19" y="66"/>
                    <a:pt x="23" y="73"/>
                  </a:cubicBezTo>
                  <a:cubicBezTo>
                    <a:pt x="28" y="81"/>
                    <a:pt x="30" y="86"/>
                    <a:pt x="32" y="94"/>
                  </a:cubicBezTo>
                  <a:cubicBezTo>
                    <a:pt x="32" y="118"/>
                    <a:pt x="32" y="118"/>
                    <a:pt x="32" y="118"/>
                  </a:cubicBezTo>
                  <a:cubicBezTo>
                    <a:pt x="32" y="119"/>
                    <a:pt x="33" y="120"/>
                    <a:pt x="34" y="121"/>
                  </a:cubicBezTo>
                  <a:cubicBezTo>
                    <a:pt x="35" y="121"/>
                    <a:pt x="35" y="121"/>
                    <a:pt x="36" y="121"/>
                  </a:cubicBezTo>
                  <a:cubicBezTo>
                    <a:pt x="36" y="121"/>
                    <a:pt x="37" y="121"/>
                    <a:pt x="37" y="121"/>
                  </a:cubicBezTo>
                  <a:cubicBezTo>
                    <a:pt x="60" y="114"/>
                    <a:pt x="60" y="114"/>
                    <a:pt x="60" y="114"/>
                  </a:cubicBezTo>
                  <a:cubicBezTo>
                    <a:pt x="61" y="114"/>
                    <a:pt x="62" y="112"/>
                    <a:pt x="62" y="111"/>
                  </a:cubicBezTo>
                  <a:cubicBezTo>
                    <a:pt x="62" y="94"/>
                    <a:pt x="62" y="94"/>
                    <a:pt x="62" y="94"/>
                  </a:cubicBezTo>
                  <a:cubicBezTo>
                    <a:pt x="64" y="86"/>
                    <a:pt x="67" y="81"/>
                    <a:pt x="72" y="73"/>
                  </a:cubicBezTo>
                  <a:cubicBezTo>
                    <a:pt x="76" y="66"/>
                    <a:pt x="81" y="59"/>
                    <a:pt x="90" y="50"/>
                  </a:cubicBezTo>
                  <a:cubicBezTo>
                    <a:pt x="91" y="50"/>
                    <a:pt x="91" y="50"/>
                    <a:pt x="91" y="50"/>
                  </a:cubicBezTo>
                  <a:cubicBezTo>
                    <a:pt x="93" y="50"/>
                    <a:pt x="95" y="48"/>
                    <a:pt x="95" y="46"/>
                  </a:cubicBezTo>
                  <a:cubicBezTo>
                    <a:pt x="95" y="44"/>
                    <a:pt x="93" y="43"/>
                    <a:pt x="91" y="43"/>
                  </a:cubicBezTo>
                  <a:close/>
                  <a:moveTo>
                    <a:pt x="85" y="22"/>
                  </a:moveTo>
                  <a:cubicBezTo>
                    <a:pt x="78" y="43"/>
                    <a:pt x="78" y="43"/>
                    <a:pt x="78" y="43"/>
                  </a:cubicBezTo>
                  <a:cubicBezTo>
                    <a:pt x="71" y="43"/>
                    <a:pt x="71" y="43"/>
                    <a:pt x="71" y="43"/>
                  </a:cubicBezTo>
                  <a:cubicBezTo>
                    <a:pt x="71" y="17"/>
                    <a:pt x="71" y="17"/>
                    <a:pt x="71" y="17"/>
                  </a:cubicBezTo>
                  <a:lnTo>
                    <a:pt x="85" y="22"/>
                  </a:lnTo>
                  <a:close/>
                  <a:moveTo>
                    <a:pt x="64" y="7"/>
                  </a:moveTo>
                  <a:cubicBezTo>
                    <a:pt x="64" y="43"/>
                    <a:pt x="64" y="43"/>
                    <a:pt x="64" y="43"/>
                  </a:cubicBezTo>
                  <a:cubicBezTo>
                    <a:pt x="30" y="43"/>
                    <a:pt x="30" y="43"/>
                    <a:pt x="30" y="43"/>
                  </a:cubicBezTo>
                  <a:cubicBezTo>
                    <a:pt x="30" y="7"/>
                    <a:pt x="30" y="7"/>
                    <a:pt x="30" y="7"/>
                  </a:cubicBezTo>
                  <a:lnTo>
                    <a:pt x="64" y="7"/>
                  </a:lnTo>
                  <a:close/>
                  <a:moveTo>
                    <a:pt x="9" y="22"/>
                  </a:moveTo>
                  <a:cubicBezTo>
                    <a:pt x="23" y="17"/>
                    <a:pt x="23" y="17"/>
                    <a:pt x="23" y="17"/>
                  </a:cubicBezTo>
                  <a:cubicBezTo>
                    <a:pt x="23" y="43"/>
                    <a:pt x="23" y="43"/>
                    <a:pt x="23" y="43"/>
                  </a:cubicBezTo>
                  <a:cubicBezTo>
                    <a:pt x="16" y="43"/>
                    <a:pt x="16" y="43"/>
                    <a:pt x="16" y="43"/>
                  </a:cubicBezTo>
                  <a:lnTo>
                    <a:pt x="9" y="22"/>
                  </a:lnTo>
                  <a:close/>
                  <a:moveTo>
                    <a:pt x="40" y="113"/>
                  </a:moveTo>
                  <a:cubicBezTo>
                    <a:pt x="40" y="97"/>
                    <a:pt x="40" y="97"/>
                    <a:pt x="40" y="97"/>
                  </a:cubicBezTo>
                  <a:cubicBezTo>
                    <a:pt x="55" y="97"/>
                    <a:pt x="55" y="97"/>
                    <a:pt x="55" y="97"/>
                  </a:cubicBezTo>
                  <a:cubicBezTo>
                    <a:pt x="55" y="108"/>
                    <a:pt x="55" y="108"/>
                    <a:pt x="55" y="108"/>
                  </a:cubicBezTo>
                  <a:lnTo>
                    <a:pt x="40" y="113"/>
                  </a:lnTo>
                  <a:close/>
                  <a:moveTo>
                    <a:pt x="56" y="90"/>
                  </a:moveTo>
                  <a:cubicBezTo>
                    <a:pt x="39" y="90"/>
                    <a:pt x="39" y="90"/>
                    <a:pt x="39" y="90"/>
                  </a:cubicBezTo>
                  <a:cubicBezTo>
                    <a:pt x="37" y="83"/>
                    <a:pt x="34" y="77"/>
                    <a:pt x="29" y="70"/>
                  </a:cubicBezTo>
                  <a:cubicBezTo>
                    <a:pt x="28" y="68"/>
                    <a:pt x="27" y="66"/>
                    <a:pt x="26" y="64"/>
                  </a:cubicBezTo>
                  <a:cubicBezTo>
                    <a:pt x="69" y="64"/>
                    <a:pt x="69" y="64"/>
                    <a:pt x="69" y="64"/>
                  </a:cubicBezTo>
                  <a:cubicBezTo>
                    <a:pt x="68" y="66"/>
                    <a:pt x="67" y="68"/>
                    <a:pt x="65" y="70"/>
                  </a:cubicBezTo>
                  <a:cubicBezTo>
                    <a:pt x="61" y="77"/>
                    <a:pt x="58" y="83"/>
                    <a:pt x="56" y="90"/>
                  </a:cubicBezTo>
                  <a:close/>
                  <a:moveTo>
                    <a:pt x="74" y="57"/>
                  </a:moveTo>
                  <a:cubicBezTo>
                    <a:pt x="20" y="57"/>
                    <a:pt x="20" y="57"/>
                    <a:pt x="20" y="57"/>
                  </a:cubicBezTo>
                  <a:cubicBezTo>
                    <a:pt x="19" y="55"/>
                    <a:pt x="17" y="52"/>
                    <a:pt x="14" y="50"/>
                  </a:cubicBezTo>
                  <a:cubicBezTo>
                    <a:pt x="80" y="50"/>
                    <a:pt x="80" y="50"/>
                    <a:pt x="80" y="50"/>
                  </a:cubicBezTo>
                  <a:cubicBezTo>
                    <a:pt x="78" y="52"/>
                    <a:pt x="76" y="55"/>
                    <a:pt x="74" y="57"/>
                  </a:cubicBezTo>
                  <a:close/>
                  <a:moveTo>
                    <a:pt x="74" y="57"/>
                  </a:moveTo>
                  <a:cubicBezTo>
                    <a:pt x="74" y="57"/>
                    <a:pt x="74" y="57"/>
                    <a:pt x="74" y="5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5" name="Google Shape;2385;p120"/>
            <p:cNvSpPr/>
            <p:nvPr/>
          </p:nvSpPr>
          <p:spPr>
            <a:xfrm>
              <a:off x="1186489" y="2353255"/>
              <a:ext cx="52318" cy="19765"/>
            </a:xfrm>
            <a:custGeom>
              <a:rect b="b" l="l" r="r" t="t"/>
              <a:pathLst>
                <a:path extrusionOk="0" h="7" w="19">
                  <a:moveTo>
                    <a:pt x="3" y="7"/>
                  </a:moveTo>
                  <a:cubicBezTo>
                    <a:pt x="15" y="7"/>
                    <a:pt x="15" y="7"/>
                    <a:pt x="15" y="7"/>
                  </a:cubicBezTo>
                  <a:cubicBezTo>
                    <a:pt x="17" y="7"/>
                    <a:pt x="19" y="6"/>
                    <a:pt x="19" y="4"/>
                  </a:cubicBezTo>
                  <a:cubicBezTo>
                    <a:pt x="19" y="2"/>
                    <a:pt x="17" y="0"/>
                    <a:pt x="15"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6" name="Google Shape;2386;p120"/>
            <p:cNvSpPr/>
            <p:nvPr/>
          </p:nvSpPr>
          <p:spPr>
            <a:xfrm>
              <a:off x="1186489" y="2391622"/>
              <a:ext cx="52318" cy="19765"/>
            </a:xfrm>
            <a:custGeom>
              <a:rect b="b" l="l" r="r" t="t"/>
              <a:pathLst>
                <a:path extrusionOk="0" h="7" w="19">
                  <a:moveTo>
                    <a:pt x="3" y="7"/>
                  </a:moveTo>
                  <a:cubicBezTo>
                    <a:pt x="15" y="7"/>
                    <a:pt x="15" y="7"/>
                    <a:pt x="15" y="7"/>
                  </a:cubicBezTo>
                  <a:cubicBezTo>
                    <a:pt x="17" y="7"/>
                    <a:pt x="19" y="6"/>
                    <a:pt x="19" y="4"/>
                  </a:cubicBezTo>
                  <a:cubicBezTo>
                    <a:pt x="19" y="2"/>
                    <a:pt x="17" y="0"/>
                    <a:pt x="15"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87" name="Google Shape;2387;p120"/>
          <p:cNvGrpSpPr/>
          <p:nvPr/>
        </p:nvGrpSpPr>
        <p:grpSpPr>
          <a:xfrm>
            <a:off x="1782906" y="2317215"/>
            <a:ext cx="325530" cy="329019"/>
            <a:chOff x="1782906" y="2317215"/>
            <a:chExt cx="325530" cy="329019"/>
          </a:xfrm>
        </p:grpSpPr>
        <p:sp>
          <p:nvSpPr>
            <p:cNvPr id="2388" name="Google Shape;2388;p120"/>
            <p:cNvSpPr/>
            <p:nvPr/>
          </p:nvSpPr>
          <p:spPr>
            <a:xfrm>
              <a:off x="1782906" y="2378833"/>
              <a:ext cx="189505" cy="267401"/>
            </a:xfrm>
            <a:custGeom>
              <a:rect b="b" l="l" r="r" t="t"/>
              <a:pathLst>
                <a:path extrusionOk="0" h="97" w="69">
                  <a:moveTo>
                    <a:pt x="51" y="52"/>
                  </a:moveTo>
                  <a:cubicBezTo>
                    <a:pt x="56" y="47"/>
                    <a:pt x="59" y="41"/>
                    <a:pt x="59" y="34"/>
                  </a:cubicBezTo>
                  <a:cubicBezTo>
                    <a:pt x="59" y="25"/>
                    <a:pt x="59" y="25"/>
                    <a:pt x="59" y="25"/>
                  </a:cubicBezTo>
                  <a:cubicBezTo>
                    <a:pt x="59" y="18"/>
                    <a:pt x="56" y="12"/>
                    <a:pt x="52" y="8"/>
                  </a:cubicBezTo>
                  <a:cubicBezTo>
                    <a:pt x="47" y="3"/>
                    <a:pt x="41" y="0"/>
                    <a:pt x="34" y="0"/>
                  </a:cubicBezTo>
                  <a:cubicBezTo>
                    <a:pt x="21" y="0"/>
                    <a:pt x="9" y="11"/>
                    <a:pt x="9" y="25"/>
                  </a:cubicBezTo>
                  <a:cubicBezTo>
                    <a:pt x="9" y="34"/>
                    <a:pt x="9" y="34"/>
                    <a:pt x="9" y="34"/>
                  </a:cubicBezTo>
                  <a:cubicBezTo>
                    <a:pt x="9" y="41"/>
                    <a:pt x="13" y="47"/>
                    <a:pt x="17" y="52"/>
                  </a:cubicBezTo>
                  <a:cubicBezTo>
                    <a:pt x="7" y="54"/>
                    <a:pt x="0" y="62"/>
                    <a:pt x="0" y="73"/>
                  </a:cubicBezTo>
                  <a:cubicBezTo>
                    <a:pt x="0" y="93"/>
                    <a:pt x="0" y="93"/>
                    <a:pt x="0" y="93"/>
                  </a:cubicBezTo>
                  <a:cubicBezTo>
                    <a:pt x="0" y="95"/>
                    <a:pt x="1" y="97"/>
                    <a:pt x="3" y="97"/>
                  </a:cubicBezTo>
                  <a:cubicBezTo>
                    <a:pt x="65" y="97"/>
                    <a:pt x="65" y="97"/>
                    <a:pt x="65" y="97"/>
                  </a:cubicBezTo>
                  <a:cubicBezTo>
                    <a:pt x="66" y="97"/>
                    <a:pt x="67" y="96"/>
                    <a:pt x="68" y="96"/>
                  </a:cubicBezTo>
                  <a:cubicBezTo>
                    <a:pt x="69" y="95"/>
                    <a:pt x="69" y="94"/>
                    <a:pt x="69" y="93"/>
                  </a:cubicBezTo>
                  <a:cubicBezTo>
                    <a:pt x="69" y="73"/>
                    <a:pt x="69" y="73"/>
                    <a:pt x="69" y="73"/>
                  </a:cubicBezTo>
                  <a:cubicBezTo>
                    <a:pt x="69" y="62"/>
                    <a:pt x="61" y="53"/>
                    <a:pt x="51" y="52"/>
                  </a:cubicBezTo>
                  <a:close/>
                  <a:moveTo>
                    <a:pt x="24" y="66"/>
                  </a:moveTo>
                  <a:cubicBezTo>
                    <a:pt x="24" y="59"/>
                    <a:pt x="24" y="59"/>
                    <a:pt x="24" y="59"/>
                  </a:cubicBezTo>
                  <a:cubicBezTo>
                    <a:pt x="30" y="59"/>
                    <a:pt x="30" y="59"/>
                    <a:pt x="30" y="59"/>
                  </a:cubicBezTo>
                  <a:lnTo>
                    <a:pt x="24" y="66"/>
                  </a:lnTo>
                  <a:close/>
                  <a:moveTo>
                    <a:pt x="45" y="59"/>
                  </a:moveTo>
                  <a:cubicBezTo>
                    <a:pt x="45" y="66"/>
                    <a:pt x="45" y="66"/>
                    <a:pt x="45" y="66"/>
                  </a:cubicBezTo>
                  <a:cubicBezTo>
                    <a:pt x="38" y="59"/>
                    <a:pt x="38" y="59"/>
                    <a:pt x="38" y="59"/>
                  </a:cubicBezTo>
                  <a:lnTo>
                    <a:pt x="45" y="59"/>
                  </a:lnTo>
                  <a:close/>
                  <a:moveTo>
                    <a:pt x="24" y="76"/>
                  </a:moveTo>
                  <a:cubicBezTo>
                    <a:pt x="34" y="65"/>
                    <a:pt x="34" y="65"/>
                    <a:pt x="34" y="65"/>
                  </a:cubicBezTo>
                  <a:cubicBezTo>
                    <a:pt x="45" y="76"/>
                    <a:pt x="45" y="76"/>
                    <a:pt x="45" y="76"/>
                  </a:cubicBezTo>
                  <a:cubicBezTo>
                    <a:pt x="45" y="90"/>
                    <a:pt x="45" y="90"/>
                    <a:pt x="45" y="90"/>
                  </a:cubicBezTo>
                  <a:cubicBezTo>
                    <a:pt x="24" y="90"/>
                    <a:pt x="24" y="90"/>
                    <a:pt x="24" y="90"/>
                  </a:cubicBezTo>
                  <a:lnTo>
                    <a:pt x="24" y="76"/>
                  </a:lnTo>
                  <a:close/>
                  <a:moveTo>
                    <a:pt x="34" y="7"/>
                  </a:moveTo>
                  <a:cubicBezTo>
                    <a:pt x="40" y="7"/>
                    <a:pt x="46" y="10"/>
                    <a:pt x="49" y="15"/>
                  </a:cubicBezTo>
                  <a:cubicBezTo>
                    <a:pt x="48" y="15"/>
                    <a:pt x="47" y="14"/>
                    <a:pt x="45" y="14"/>
                  </a:cubicBezTo>
                  <a:cubicBezTo>
                    <a:pt x="45" y="14"/>
                    <a:pt x="44" y="15"/>
                    <a:pt x="43" y="15"/>
                  </a:cubicBezTo>
                  <a:cubicBezTo>
                    <a:pt x="42" y="16"/>
                    <a:pt x="39" y="18"/>
                    <a:pt x="34" y="18"/>
                  </a:cubicBezTo>
                  <a:cubicBezTo>
                    <a:pt x="30" y="18"/>
                    <a:pt x="27" y="16"/>
                    <a:pt x="25" y="15"/>
                  </a:cubicBezTo>
                  <a:cubicBezTo>
                    <a:pt x="25" y="15"/>
                    <a:pt x="24" y="14"/>
                    <a:pt x="23" y="14"/>
                  </a:cubicBezTo>
                  <a:cubicBezTo>
                    <a:pt x="22" y="14"/>
                    <a:pt x="21" y="15"/>
                    <a:pt x="20" y="15"/>
                  </a:cubicBezTo>
                  <a:cubicBezTo>
                    <a:pt x="23" y="10"/>
                    <a:pt x="28" y="7"/>
                    <a:pt x="34" y="7"/>
                  </a:cubicBezTo>
                  <a:close/>
                  <a:moveTo>
                    <a:pt x="16" y="34"/>
                  </a:moveTo>
                  <a:cubicBezTo>
                    <a:pt x="16" y="28"/>
                    <a:pt x="16" y="28"/>
                    <a:pt x="16" y="28"/>
                  </a:cubicBezTo>
                  <a:cubicBezTo>
                    <a:pt x="16" y="25"/>
                    <a:pt x="19" y="22"/>
                    <a:pt x="22" y="21"/>
                  </a:cubicBezTo>
                  <a:cubicBezTo>
                    <a:pt x="25" y="23"/>
                    <a:pt x="30" y="24"/>
                    <a:pt x="34" y="24"/>
                  </a:cubicBezTo>
                  <a:cubicBezTo>
                    <a:pt x="39" y="24"/>
                    <a:pt x="43" y="23"/>
                    <a:pt x="46" y="21"/>
                  </a:cubicBezTo>
                  <a:cubicBezTo>
                    <a:pt x="49" y="22"/>
                    <a:pt x="52" y="25"/>
                    <a:pt x="52" y="28"/>
                  </a:cubicBezTo>
                  <a:cubicBezTo>
                    <a:pt x="52" y="34"/>
                    <a:pt x="52" y="34"/>
                    <a:pt x="52" y="34"/>
                  </a:cubicBezTo>
                  <a:cubicBezTo>
                    <a:pt x="52" y="44"/>
                    <a:pt x="44" y="52"/>
                    <a:pt x="34" y="52"/>
                  </a:cubicBezTo>
                  <a:cubicBezTo>
                    <a:pt x="24" y="52"/>
                    <a:pt x="16" y="44"/>
                    <a:pt x="16" y="34"/>
                  </a:cubicBezTo>
                  <a:close/>
                  <a:moveTo>
                    <a:pt x="6" y="73"/>
                  </a:moveTo>
                  <a:cubicBezTo>
                    <a:pt x="6" y="66"/>
                    <a:pt x="11" y="61"/>
                    <a:pt x="17" y="59"/>
                  </a:cubicBezTo>
                  <a:cubicBezTo>
                    <a:pt x="17" y="90"/>
                    <a:pt x="17" y="90"/>
                    <a:pt x="17" y="90"/>
                  </a:cubicBezTo>
                  <a:cubicBezTo>
                    <a:pt x="6" y="90"/>
                    <a:pt x="6" y="90"/>
                    <a:pt x="6" y="90"/>
                  </a:cubicBezTo>
                  <a:lnTo>
                    <a:pt x="6" y="73"/>
                  </a:lnTo>
                  <a:close/>
                  <a:moveTo>
                    <a:pt x="62" y="90"/>
                  </a:moveTo>
                  <a:cubicBezTo>
                    <a:pt x="52" y="90"/>
                    <a:pt x="52" y="90"/>
                    <a:pt x="52" y="90"/>
                  </a:cubicBezTo>
                  <a:cubicBezTo>
                    <a:pt x="51" y="59"/>
                    <a:pt x="51" y="59"/>
                    <a:pt x="51" y="59"/>
                  </a:cubicBezTo>
                  <a:cubicBezTo>
                    <a:pt x="58" y="61"/>
                    <a:pt x="62" y="66"/>
                    <a:pt x="62" y="73"/>
                  </a:cubicBezTo>
                  <a:lnTo>
                    <a:pt x="62" y="90"/>
                  </a:lnTo>
                  <a:close/>
                  <a:moveTo>
                    <a:pt x="62" y="90"/>
                  </a:moveTo>
                  <a:cubicBezTo>
                    <a:pt x="62" y="90"/>
                    <a:pt x="62" y="90"/>
                    <a:pt x="62" y="9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9" name="Google Shape;2389;p120"/>
            <p:cNvSpPr/>
            <p:nvPr/>
          </p:nvSpPr>
          <p:spPr>
            <a:xfrm>
              <a:off x="1961948" y="2317215"/>
              <a:ext cx="146489" cy="146489"/>
            </a:xfrm>
            <a:custGeom>
              <a:rect b="b" l="l" r="r" t="t"/>
              <a:pathLst>
                <a:path extrusionOk="0" h="53" w="53">
                  <a:moveTo>
                    <a:pt x="25" y="0"/>
                  </a:moveTo>
                  <a:cubicBezTo>
                    <a:pt x="23" y="0"/>
                    <a:pt x="21" y="2"/>
                    <a:pt x="21" y="4"/>
                  </a:cubicBezTo>
                  <a:cubicBezTo>
                    <a:pt x="21" y="4"/>
                    <a:pt x="21" y="4"/>
                    <a:pt x="21" y="4"/>
                  </a:cubicBezTo>
                  <a:cubicBezTo>
                    <a:pt x="9" y="6"/>
                    <a:pt x="0" y="16"/>
                    <a:pt x="0" y="28"/>
                  </a:cubicBezTo>
                  <a:cubicBezTo>
                    <a:pt x="0" y="42"/>
                    <a:pt x="11" y="53"/>
                    <a:pt x="25" y="53"/>
                  </a:cubicBezTo>
                  <a:cubicBezTo>
                    <a:pt x="37" y="53"/>
                    <a:pt x="48" y="44"/>
                    <a:pt x="49" y="32"/>
                  </a:cubicBezTo>
                  <a:cubicBezTo>
                    <a:pt x="49" y="32"/>
                    <a:pt x="49" y="32"/>
                    <a:pt x="49" y="32"/>
                  </a:cubicBezTo>
                  <a:cubicBezTo>
                    <a:pt x="50" y="32"/>
                    <a:pt x="51" y="32"/>
                    <a:pt x="52" y="31"/>
                  </a:cubicBezTo>
                  <a:cubicBezTo>
                    <a:pt x="52" y="30"/>
                    <a:pt x="53" y="29"/>
                    <a:pt x="53" y="28"/>
                  </a:cubicBezTo>
                  <a:cubicBezTo>
                    <a:pt x="53" y="13"/>
                    <a:pt x="40" y="0"/>
                    <a:pt x="25" y="0"/>
                  </a:cubicBezTo>
                  <a:close/>
                  <a:moveTo>
                    <a:pt x="46" y="25"/>
                  </a:moveTo>
                  <a:cubicBezTo>
                    <a:pt x="28" y="25"/>
                    <a:pt x="28" y="25"/>
                    <a:pt x="28" y="25"/>
                  </a:cubicBezTo>
                  <a:cubicBezTo>
                    <a:pt x="28" y="8"/>
                    <a:pt x="28" y="8"/>
                    <a:pt x="28" y="8"/>
                  </a:cubicBezTo>
                  <a:cubicBezTo>
                    <a:pt x="37" y="9"/>
                    <a:pt x="44" y="16"/>
                    <a:pt x="46" y="25"/>
                  </a:cubicBezTo>
                  <a:close/>
                  <a:moveTo>
                    <a:pt x="21" y="11"/>
                  </a:moveTo>
                  <a:cubicBezTo>
                    <a:pt x="21" y="26"/>
                    <a:pt x="21" y="26"/>
                    <a:pt x="21" y="26"/>
                  </a:cubicBezTo>
                  <a:cubicBezTo>
                    <a:pt x="9" y="37"/>
                    <a:pt x="9" y="37"/>
                    <a:pt x="9" y="37"/>
                  </a:cubicBezTo>
                  <a:cubicBezTo>
                    <a:pt x="8" y="35"/>
                    <a:pt x="7" y="32"/>
                    <a:pt x="7" y="28"/>
                  </a:cubicBezTo>
                  <a:cubicBezTo>
                    <a:pt x="7" y="20"/>
                    <a:pt x="13" y="13"/>
                    <a:pt x="21" y="11"/>
                  </a:cubicBezTo>
                  <a:close/>
                  <a:moveTo>
                    <a:pt x="25" y="46"/>
                  </a:moveTo>
                  <a:cubicBezTo>
                    <a:pt x="21" y="46"/>
                    <a:pt x="17" y="45"/>
                    <a:pt x="14" y="42"/>
                  </a:cubicBezTo>
                  <a:cubicBezTo>
                    <a:pt x="26" y="32"/>
                    <a:pt x="26" y="32"/>
                    <a:pt x="26" y="32"/>
                  </a:cubicBezTo>
                  <a:cubicBezTo>
                    <a:pt x="42" y="32"/>
                    <a:pt x="42" y="32"/>
                    <a:pt x="42" y="32"/>
                  </a:cubicBezTo>
                  <a:cubicBezTo>
                    <a:pt x="41" y="40"/>
                    <a:pt x="33" y="46"/>
                    <a:pt x="25" y="46"/>
                  </a:cubicBezTo>
                  <a:close/>
                  <a:moveTo>
                    <a:pt x="25" y="46"/>
                  </a:moveTo>
                  <a:cubicBezTo>
                    <a:pt x="25" y="46"/>
                    <a:pt x="25" y="46"/>
                    <a:pt x="25"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0" name="Google Shape;2390;p120"/>
            <p:cNvSpPr/>
            <p:nvPr/>
          </p:nvSpPr>
          <p:spPr>
            <a:xfrm>
              <a:off x="1984037" y="2483468"/>
              <a:ext cx="94172" cy="18602"/>
            </a:xfrm>
            <a:custGeom>
              <a:rect b="b" l="l" r="r" t="t"/>
              <a:pathLst>
                <a:path extrusionOk="0" h="7" w="34">
                  <a:moveTo>
                    <a:pt x="30" y="0"/>
                  </a:moveTo>
                  <a:cubicBezTo>
                    <a:pt x="3" y="0"/>
                    <a:pt x="3" y="0"/>
                    <a:pt x="3" y="0"/>
                  </a:cubicBezTo>
                  <a:cubicBezTo>
                    <a:pt x="1" y="0"/>
                    <a:pt x="0" y="2"/>
                    <a:pt x="0" y="4"/>
                  </a:cubicBezTo>
                  <a:cubicBezTo>
                    <a:pt x="0" y="5"/>
                    <a:pt x="1" y="7"/>
                    <a:pt x="3" y="7"/>
                  </a:cubicBezTo>
                  <a:cubicBezTo>
                    <a:pt x="30" y="7"/>
                    <a:pt x="30" y="7"/>
                    <a:pt x="30" y="7"/>
                  </a:cubicBezTo>
                  <a:cubicBezTo>
                    <a:pt x="32" y="7"/>
                    <a:pt x="34" y="5"/>
                    <a:pt x="34" y="4"/>
                  </a:cubicBezTo>
                  <a:cubicBezTo>
                    <a:pt x="34" y="2"/>
                    <a:pt x="32" y="0"/>
                    <a:pt x="30" y="0"/>
                  </a:cubicBezTo>
                  <a:close/>
                  <a:moveTo>
                    <a:pt x="30" y="0"/>
                  </a:moveTo>
                  <a:cubicBezTo>
                    <a:pt x="30" y="0"/>
                    <a:pt x="30" y="0"/>
                    <a:pt x="30"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1" name="Google Shape;2391;p120"/>
            <p:cNvSpPr/>
            <p:nvPr/>
          </p:nvSpPr>
          <p:spPr>
            <a:xfrm>
              <a:off x="1984037" y="2521835"/>
              <a:ext cx="60456" cy="19765"/>
            </a:xfrm>
            <a:custGeom>
              <a:rect b="b" l="l" r="r" t="t"/>
              <a:pathLst>
                <a:path extrusionOk="0" h="7" w="22">
                  <a:moveTo>
                    <a:pt x="18" y="0"/>
                  </a:moveTo>
                  <a:cubicBezTo>
                    <a:pt x="3" y="0"/>
                    <a:pt x="3" y="0"/>
                    <a:pt x="3" y="0"/>
                  </a:cubicBezTo>
                  <a:cubicBezTo>
                    <a:pt x="1" y="0"/>
                    <a:pt x="0" y="1"/>
                    <a:pt x="0" y="3"/>
                  </a:cubicBezTo>
                  <a:cubicBezTo>
                    <a:pt x="0" y="5"/>
                    <a:pt x="1" y="7"/>
                    <a:pt x="3" y="7"/>
                  </a:cubicBezTo>
                  <a:cubicBezTo>
                    <a:pt x="18" y="7"/>
                    <a:pt x="18" y="7"/>
                    <a:pt x="18" y="7"/>
                  </a:cubicBezTo>
                  <a:cubicBezTo>
                    <a:pt x="20" y="7"/>
                    <a:pt x="22" y="5"/>
                    <a:pt x="22" y="3"/>
                  </a:cubicBezTo>
                  <a:cubicBezTo>
                    <a:pt x="22" y="1"/>
                    <a:pt x="20" y="0"/>
                    <a:pt x="18" y="0"/>
                  </a:cubicBezTo>
                  <a:close/>
                  <a:moveTo>
                    <a:pt x="18" y="0"/>
                  </a:moveTo>
                  <a:cubicBezTo>
                    <a:pt x="18" y="0"/>
                    <a:pt x="18" y="0"/>
                    <a:pt x="18"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92" name="Google Shape;2392;p120"/>
          <p:cNvGrpSpPr/>
          <p:nvPr/>
        </p:nvGrpSpPr>
        <p:grpSpPr>
          <a:xfrm>
            <a:off x="2516511" y="2317215"/>
            <a:ext cx="325531" cy="329020"/>
            <a:chOff x="2516511" y="2317215"/>
            <a:chExt cx="325531" cy="329020"/>
          </a:xfrm>
        </p:grpSpPr>
        <p:sp>
          <p:nvSpPr>
            <p:cNvPr id="2393" name="Google Shape;2393;p120"/>
            <p:cNvSpPr/>
            <p:nvPr/>
          </p:nvSpPr>
          <p:spPr>
            <a:xfrm>
              <a:off x="2516511" y="2361394"/>
              <a:ext cx="192993" cy="284841"/>
            </a:xfrm>
            <a:custGeom>
              <a:rect b="b" l="l" r="r" t="t"/>
              <a:pathLst>
                <a:path extrusionOk="0" h="103" w="70">
                  <a:moveTo>
                    <a:pt x="52" y="58"/>
                  </a:moveTo>
                  <a:cubicBezTo>
                    <a:pt x="56" y="53"/>
                    <a:pt x="59" y="47"/>
                    <a:pt x="59" y="40"/>
                  </a:cubicBezTo>
                  <a:cubicBezTo>
                    <a:pt x="59" y="31"/>
                    <a:pt x="59" y="31"/>
                    <a:pt x="59" y="31"/>
                  </a:cubicBezTo>
                  <a:cubicBezTo>
                    <a:pt x="59" y="24"/>
                    <a:pt x="57" y="18"/>
                    <a:pt x="52" y="14"/>
                  </a:cubicBezTo>
                  <a:cubicBezTo>
                    <a:pt x="48" y="9"/>
                    <a:pt x="41" y="6"/>
                    <a:pt x="35" y="6"/>
                  </a:cubicBezTo>
                  <a:cubicBezTo>
                    <a:pt x="33" y="6"/>
                    <a:pt x="32" y="7"/>
                    <a:pt x="31" y="7"/>
                  </a:cubicBezTo>
                  <a:cubicBezTo>
                    <a:pt x="28" y="2"/>
                    <a:pt x="23" y="0"/>
                    <a:pt x="17" y="0"/>
                  </a:cubicBezTo>
                  <a:cubicBezTo>
                    <a:pt x="8" y="0"/>
                    <a:pt x="0" y="7"/>
                    <a:pt x="0" y="16"/>
                  </a:cubicBezTo>
                  <a:cubicBezTo>
                    <a:pt x="0" y="23"/>
                    <a:pt x="4" y="29"/>
                    <a:pt x="10" y="32"/>
                  </a:cubicBezTo>
                  <a:cubicBezTo>
                    <a:pt x="10" y="40"/>
                    <a:pt x="10" y="40"/>
                    <a:pt x="10" y="40"/>
                  </a:cubicBezTo>
                  <a:cubicBezTo>
                    <a:pt x="10" y="47"/>
                    <a:pt x="13" y="53"/>
                    <a:pt x="18" y="58"/>
                  </a:cubicBezTo>
                  <a:cubicBezTo>
                    <a:pt x="8" y="60"/>
                    <a:pt x="0" y="68"/>
                    <a:pt x="0" y="79"/>
                  </a:cubicBezTo>
                  <a:cubicBezTo>
                    <a:pt x="0" y="99"/>
                    <a:pt x="0" y="99"/>
                    <a:pt x="0" y="99"/>
                  </a:cubicBezTo>
                  <a:cubicBezTo>
                    <a:pt x="0" y="101"/>
                    <a:pt x="2" y="103"/>
                    <a:pt x="4" y="103"/>
                  </a:cubicBezTo>
                  <a:cubicBezTo>
                    <a:pt x="66" y="103"/>
                    <a:pt x="66" y="103"/>
                    <a:pt x="66" y="103"/>
                  </a:cubicBezTo>
                  <a:cubicBezTo>
                    <a:pt x="67" y="103"/>
                    <a:pt x="68" y="102"/>
                    <a:pt x="69" y="102"/>
                  </a:cubicBezTo>
                  <a:cubicBezTo>
                    <a:pt x="69" y="101"/>
                    <a:pt x="70" y="100"/>
                    <a:pt x="70" y="99"/>
                  </a:cubicBezTo>
                  <a:cubicBezTo>
                    <a:pt x="70" y="79"/>
                    <a:pt x="70" y="79"/>
                    <a:pt x="70" y="79"/>
                  </a:cubicBezTo>
                  <a:cubicBezTo>
                    <a:pt x="70" y="68"/>
                    <a:pt x="62" y="59"/>
                    <a:pt x="52" y="58"/>
                  </a:cubicBezTo>
                  <a:close/>
                  <a:moveTo>
                    <a:pt x="48" y="65"/>
                  </a:moveTo>
                  <a:cubicBezTo>
                    <a:pt x="48" y="65"/>
                    <a:pt x="44" y="73"/>
                    <a:pt x="44" y="73"/>
                  </a:cubicBezTo>
                  <a:cubicBezTo>
                    <a:pt x="44" y="73"/>
                    <a:pt x="44" y="73"/>
                    <a:pt x="44" y="73"/>
                  </a:cubicBezTo>
                  <a:cubicBezTo>
                    <a:pt x="40" y="65"/>
                    <a:pt x="40" y="65"/>
                    <a:pt x="40" y="65"/>
                  </a:cubicBezTo>
                  <a:lnTo>
                    <a:pt x="48" y="65"/>
                  </a:lnTo>
                  <a:close/>
                  <a:moveTo>
                    <a:pt x="48" y="19"/>
                  </a:moveTo>
                  <a:cubicBezTo>
                    <a:pt x="43" y="26"/>
                    <a:pt x="35" y="30"/>
                    <a:pt x="27" y="30"/>
                  </a:cubicBezTo>
                  <a:cubicBezTo>
                    <a:pt x="24" y="30"/>
                    <a:pt x="20" y="29"/>
                    <a:pt x="17" y="28"/>
                  </a:cubicBezTo>
                  <a:cubicBezTo>
                    <a:pt x="19" y="20"/>
                    <a:pt x="26" y="13"/>
                    <a:pt x="35" y="13"/>
                  </a:cubicBezTo>
                  <a:cubicBezTo>
                    <a:pt x="40" y="13"/>
                    <a:pt x="45" y="16"/>
                    <a:pt x="48" y="19"/>
                  </a:cubicBezTo>
                  <a:close/>
                  <a:moveTo>
                    <a:pt x="7" y="16"/>
                  </a:moveTo>
                  <a:cubicBezTo>
                    <a:pt x="7" y="11"/>
                    <a:pt x="12" y="7"/>
                    <a:pt x="17" y="7"/>
                  </a:cubicBezTo>
                  <a:cubicBezTo>
                    <a:pt x="19" y="7"/>
                    <a:pt x="22" y="7"/>
                    <a:pt x="24" y="9"/>
                  </a:cubicBezTo>
                  <a:cubicBezTo>
                    <a:pt x="18" y="12"/>
                    <a:pt x="13" y="18"/>
                    <a:pt x="11" y="24"/>
                  </a:cubicBezTo>
                  <a:cubicBezTo>
                    <a:pt x="9" y="23"/>
                    <a:pt x="7" y="20"/>
                    <a:pt x="7" y="16"/>
                  </a:cubicBezTo>
                  <a:close/>
                  <a:moveTo>
                    <a:pt x="17" y="40"/>
                  </a:moveTo>
                  <a:cubicBezTo>
                    <a:pt x="17" y="35"/>
                    <a:pt x="17" y="35"/>
                    <a:pt x="17" y="35"/>
                  </a:cubicBezTo>
                  <a:cubicBezTo>
                    <a:pt x="20" y="36"/>
                    <a:pt x="24" y="37"/>
                    <a:pt x="27" y="37"/>
                  </a:cubicBezTo>
                  <a:cubicBezTo>
                    <a:pt x="33" y="37"/>
                    <a:pt x="38" y="35"/>
                    <a:pt x="43" y="32"/>
                  </a:cubicBezTo>
                  <a:cubicBezTo>
                    <a:pt x="47" y="30"/>
                    <a:pt x="49" y="28"/>
                    <a:pt x="52" y="25"/>
                  </a:cubicBezTo>
                  <a:cubicBezTo>
                    <a:pt x="52" y="27"/>
                    <a:pt x="53" y="29"/>
                    <a:pt x="53" y="31"/>
                  </a:cubicBezTo>
                  <a:cubicBezTo>
                    <a:pt x="53" y="40"/>
                    <a:pt x="53" y="40"/>
                    <a:pt x="53" y="40"/>
                  </a:cubicBezTo>
                  <a:cubicBezTo>
                    <a:pt x="53" y="50"/>
                    <a:pt x="45" y="58"/>
                    <a:pt x="35" y="58"/>
                  </a:cubicBezTo>
                  <a:cubicBezTo>
                    <a:pt x="25" y="58"/>
                    <a:pt x="17" y="50"/>
                    <a:pt x="17" y="40"/>
                  </a:cubicBezTo>
                  <a:close/>
                  <a:moveTo>
                    <a:pt x="30" y="65"/>
                  </a:moveTo>
                  <a:cubicBezTo>
                    <a:pt x="30" y="65"/>
                    <a:pt x="26" y="73"/>
                    <a:pt x="26" y="73"/>
                  </a:cubicBezTo>
                  <a:cubicBezTo>
                    <a:pt x="26" y="73"/>
                    <a:pt x="26" y="73"/>
                    <a:pt x="26" y="73"/>
                  </a:cubicBezTo>
                  <a:cubicBezTo>
                    <a:pt x="22" y="65"/>
                    <a:pt x="22" y="65"/>
                    <a:pt x="22" y="65"/>
                  </a:cubicBezTo>
                  <a:lnTo>
                    <a:pt x="30" y="65"/>
                  </a:lnTo>
                  <a:close/>
                  <a:moveTo>
                    <a:pt x="63" y="96"/>
                  </a:moveTo>
                  <a:cubicBezTo>
                    <a:pt x="7" y="96"/>
                    <a:pt x="7" y="96"/>
                    <a:pt x="7" y="96"/>
                  </a:cubicBezTo>
                  <a:cubicBezTo>
                    <a:pt x="7" y="79"/>
                    <a:pt x="7" y="79"/>
                    <a:pt x="7" y="79"/>
                  </a:cubicBezTo>
                  <a:cubicBezTo>
                    <a:pt x="7" y="73"/>
                    <a:pt x="10" y="68"/>
                    <a:pt x="15" y="66"/>
                  </a:cubicBezTo>
                  <a:cubicBezTo>
                    <a:pt x="19" y="76"/>
                    <a:pt x="19" y="76"/>
                    <a:pt x="19" y="76"/>
                  </a:cubicBezTo>
                  <a:cubicBezTo>
                    <a:pt x="21" y="78"/>
                    <a:pt x="23" y="80"/>
                    <a:pt x="26" y="80"/>
                  </a:cubicBezTo>
                  <a:cubicBezTo>
                    <a:pt x="29" y="80"/>
                    <a:pt x="31" y="78"/>
                    <a:pt x="32" y="76"/>
                  </a:cubicBezTo>
                  <a:cubicBezTo>
                    <a:pt x="35" y="70"/>
                    <a:pt x="35" y="70"/>
                    <a:pt x="35" y="70"/>
                  </a:cubicBezTo>
                  <a:cubicBezTo>
                    <a:pt x="37" y="76"/>
                    <a:pt x="37" y="76"/>
                    <a:pt x="37" y="76"/>
                  </a:cubicBezTo>
                  <a:cubicBezTo>
                    <a:pt x="38" y="78"/>
                    <a:pt x="41" y="80"/>
                    <a:pt x="44" y="80"/>
                  </a:cubicBezTo>
                  <a:cubicBezTo>
                    <a:pt x="47" y="80"/>
                    <a:pt x="49" y="78"/>
                    <a:pt x="50" y="76"/>
                  </a:cubicBezTo>
                  <a:cubicBezTo>
                    <a:pt x="55" y="66"/>
                    <a:pt x="55" y="66"/>
                    <a:pt x="55" y="66"/>
                  </a:cubicBezTo>
                  <a:cubicBezTo>
                    <a:pt x="59" y="68"/>
                    <a:pt x="63" y="73"/>
                    <a:pt x="63" y="79"/>
                  </a:cubicBezTo>
                  <a:cubicBezTo>
                    <a:pt x="63" y="96"/>
                    <a:pt x="63" y="96"/>
                    <a:pt x="63" y="96"/>
                  </a:cubicBezTo>
                  <a:close/>
                  <a:moveTo>
                    <a:pt x="63" y="96"/>
                  </a:moveTo>
                  <a:cubicBezTo>
                    <a:pt x="63" y="96"/>
                    <a:pt x="63" y="96"/>
                    <a:pt x="63" y="9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4" name="Google Shape;2394;p120"/>
            <p:cNvSpPr/>
            <p:nvPr/>
          </p:nvSpPr>
          <p:spPr>
            <a:xfrm>
              <a:off x="2699041" y="2317215"/>
              <a:ext cx="143001" cy="146489"/>
            </a:xfrm>
            <a:custGeom>
              <a:rect b="b" l="l" r="r" t="t"/>
              <a:pathLst>
                <a:path extrusionOk="0" h="53" w="52">
                  <a:moveTo>
                    <a:pt x="24" y="0"/>
                  </a:moveTo>
                  <a:cubicBezTo>
                    <a:pt x="23" y="0"/>
                    <a:pt x="21" y="2"/>
                    <a:pt x="21" y="4"/>
                  </a:cubicBezTo>
                  <a:cubicBezTo>
                    <a:pt x="21" y="4"/>
                    <a:pt x="21" y="4"/>
                    <a:pt x="21" y="4"/>
                  </a:cubicBezTo>
                  <a:cubicBezTo>
                    <a:pt x="9" y="6"/>
                    <a:pt x="0" y="16"/>
                    <a:pt x="0" y="28"/>
                  </a:cubicBezTo>
                  <a:cubicBezTo>
                    <a:pt x="0" y="42"/>
                    <a:pt x="11" y="53"/>
                    <a:pt x="24" y="53"/>
                  </a:cubicBezTo>
                  <a:cubicBezTo>
                    <a:pt x="37" y="53"/>
                    <a:pt x="47" y="44"/>
                    <a:pt x="49" y="32"/>
                  </a:cubicBezTo>
                  <a:cubicBezTo>
                    <a:pt x="49" y="32"/>
                    <a:pt x="49" y="32"/>
                    <a:pt x="49" y="32"/>
                  </a:cubicBezTo>
                  <a:cubicBezTo>
                    <a:pt x="51" y="32"/>
                    <a:pt x="52" y="30"/>
                    <a:pt x="52" y="28"/>
                  </a:cubicBezTo>
                  <a:cubicBezTo>
                    <a:pt x="52" y="13"/>
                    <a:pt x="40" y="0"/>
                    <a:pt x="24" y="0"/>
                  </a:cubicBezTo>
                  <a:close/>
                  <a:moveTo>
                    <a:pt x="45" y="25"/>
                  </a:moveTo>
                  <a:cubicBezTo>
                    <a:pt x="28" y="25"/>
                    <a:pt x="28" y="25"/>
                    <a:pt x="28" y="25"/>
                  </a:cubicBezTo>
                  <a:cubicBezTo>
                    <a:pt x="28" y="8"/>
                    <a:pt x="28" y="8"/>
                    <a:pt x="28" y="8"/>
                  </a:cubicBezTo>
                  <a:cubicBezTo>
                    <a:pt x="37" y="9"/>
                    <a:pt x="44" y="16"/>
                    <a:pt x="45" y="25"/>
                  </a:cubicBezTo>
                  <a:close/>
                  <a:moveTo>
                    <a:pt x="21" y="11"/>
                  </a:moveTo>
                  <a:cubicBezTo>
                    <a:pt x="21" y="26"/>
                    <a:pt x="21" y="26"/>
                    <a:pt x="21" y="26"/>
                  </a:cubicBezTo>
                  <a:cubicBezTo>
                    <a:pt x="9" y="37"/>
                    <a:pt x="9" y="37"/>
                    <a:pt x="9" y="37"/>
                  </a:cubicBezTo>
                  <a:cubicBezTo>
                    <a:pt x="8" y="35"/>
                    <a:pt x="7" y="32"/>
                    <a:pt x="7" y="28"/>
                  </a:cubicBezTo>
                  <a:cubicBezTo>
                    <a:pt x="7" y="20"/>
                    <a:pt x="13" y="13"/>
                    <a:pt x="21" y="11"/>
                  </a:cubicBezTo>
                  <a:close/>
                  <a:moveTo>
                    <a:pt x="24" y="46"/>
                  </a:moveTo>
                  <a:cubicBezTo>
                    <a:pt x="20" y="46"/>
                    <a:pt x="16" y="45"/>
                    <a:pt x="13" y="42"/>
                  </a:cubicBezTo>
                  <a:cubicBezTo>
                    <a:pt x="25" y="32"/>
                    <a:pt x="25" y="32"/>
                    <a:pt x="25" y="32"/>
                  </a:cubicBezTo>
                  <a:cubicBezTo>
                    <a:pt x="42" y="32"/>
                    <a:pt x="42" y="32"/>
                    <a:pt x="42" y="32"/>
                  </a:cubicBezTo>
                  <a:cubicBezTo>
                    <a:pt x="40" y="40"/>
                    <a:pt x="33" y="46"/>
                    <a:pt x="24" y="46"/>
                  </a:cubicBezTo>
                  <a:close/>
                  <a:moveTo>
                    <a:pt x="24" y="46"/>
                  </a:moveTo>
                  <a:cubicBezTo>
                    <a:pt x="24" y="46"/>
                    <a:pt x="24" y="46"/>
                    <a:pt x="24"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5" name="Google Shape;2395;p120"/>
            <p:cNvSpPr/>
            <p:nvPr/>
          </p:nvSpPr>
          <p:spPr>
            <a:xfrm>
              <a:off x="2717642" y="2483468"/>
              <a:ext cx="96497" cy="18602"/>
            </a:xfrm>
            <a:custGeom>
              <a:rect b="b" l="l" r="r" t="t"/>
              <a:pathLst>
                <a:path extrusionOk="0" h="7" w="35">
                  <a:moveTo>
                    <a:pt x="31" y="0"/>
                  </a:moveTo>
                  <a:cubicBezTo>
                    <a:pt x="4" y="0"/>
                    <a:pt x="4" y="0"/>
                    <a:pt x="4" y="0"/>
                  </a:cubicBezTo>
                  <a:cubicBezTo>
                    <a:pt x="2" y="0"/>
                    <a:pt x="0" y="2"/>
                    <a:pt x="0" y="4"/>
                  </a:cubicBezTo>
                  <a:cubicBezTo>
                    <a:pt x="0" y="5"/>
                    <a:pt x="2" y="7"/>
                    <a:pt x="4" y="7"/>
                  </a:cubicBezTo>
                  <a:cubicBezTo>
                    <a:pt x="31" y="7"/>
                    <a:pt x="31" y="7"/>
                    <a:pt x="31" y="7"/>
                  </a:cubicBezTo>
                  <a:cubicBezTo>
                    <a:pt x="33" y="7"/>
                    <a:pt x="35" y="5"/>
                    <a:pt x="35" y="4"/>
                  </a:cubicBezTo>
                  <a:cubicBezTo>
                    <a:pt x="35" y="2"/>
                    <a:pt x="33" y="0"/>
                    <a:pt x="31" y="0"/>
                  </a:cubicBezTo>
                  <a:close/>
                  <a:moveTo>
                    <a:pt x="31" y="0"/>
                  </a:moveTo>
                  <a:cubicBezTo>
                    <a:pt x="31" y="0"/>
                    <a:pt x="31" y="0"/>
                    <a:pt x="31"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6" name="Google Shape;2396;p120"/>
            <p:cNvSpPr/>
            <p:nvPr/>
          </p:nvSpPr>
          <p:spPr>
            <a:xfrm>
              <a:off x="2717642" y="2521835"/>
              <a:ext cx="60456" cy="19765"/>
            </a:xfrm>
            <a:custGeom>
              <a:rect b="b" l="l" r="r" t="t"/>
              <a:pathLst>
                <a:path extrusionOk="0" h="7" w="22">
                  <a:moveTo>
                    <a:pt x="19" y="0"/>
                  </a:moveTo>
                  <a:cubicBezTo>
                    <a:pt x="4" y="0"/>
                    <a:pt x="4" y="0"/>
                    <a:pt x="4" y="0"/>
                  </a:cubicBezTo>
                  <a:cubicBezTo>
                    <a:pt x="2" y="0"/>
                    <a:pt x="0" y="1"/>
                    <a:pt x="0" y="3"/>
                  </a:cubicBezTo>
                  <a:cubicBezTo>
                    <a:pt x="0" y="5"/>
                    <a:pt x="2" y="7"/>
                    <a:pt x="4" y="7"/>
                  </a:cubicBezTo>
                  <a:cubicBezTo>
                    <a:pt x="19" y="7"/>
                    <a:pt x="19" y="7"/>
                    <a:pt x="19" y="7"/>
                  </a:cubicBezTo>
                  <a:cubicBezTo>
                    <a:pt x="21" y="7"/>
                    <a:pt x="22" y="5"/>
                    <a:pt x="22" y="3"/>
                  </a:cubicBezTo>
                  <a:cubicBezTo>
                    <a:pt x="22" y="1"/>
                    <a:pt x="21" y="0"/>
                    <a:pt x="19" y="0"/>
                  </a:cubicBezTo>
                  <a:close/>
                  <a:moveTo>
                    <a:pt x="19" y="0"/>
                  </a:moveTo>
                  <a:cubicBezTo>
                    <a:pt x="19" y="0"/>
                    <a:pt x="19" y="0"/>
                    <a:pt x="19"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97" name="Google Shape;2397;p120"/>
          <p:cNvGrpSpPr/>
          <p:nvPr/>
        </p:nvGrpSpPr>
        <p:grpSpPr>
          <a:xfrm>
            <a:off x="3255929" y="2317215"/>
            <a:ext cx="325531" cy="329019"/>
            <a:chOff x="3255929" y="2317215"/>
            <a:chExt cx="325531" cy="329019"/>
          </a:xfrm>
        </p:grpSpPr>
        <p:sp>
          <p:nvSpPr>
            <p:cNvPr id="2398" name="Google Shape;2398;p120"/>
            <p:cNvSpPr/>
            <p:nvPr/>
          </p:nvSpPr>
          <p:spPr>
            <a:xfrm>
              <a:off x="3255929" y="2317215"/>
              <a:ext cx="80220" cy="105798"/>
            </a:xfrm>
            <a:custGeom>
              <a:rect b="b" l="l" r="r" t="t"/>
              <a:pathLst>
                <a:path extrusionOk="0" h="38" w="29">
                  <a:moveTo>
                    <a:pt x="28" y="9"/>
                  </a:moveTo>
                  <a:cubicBezTo>
                    <a:pt x="16" y="1"/>
                    <a:pt x="16" y="1"/>
                    <a:pt x="16" y="1"/>
                  </a:cubicBezTo>
                  <a:cubicBezTo>
                    <a:pt x="15" y="0"/>
                    <a:pt x="14" y="0"/>
                    <a:pt x="13" y="1"/>
                  </a:cubicBezTo>
                  <a:cubicBezTo>
                    <a:pt x="1" y="9"/>
                    <a:pt x="1" y="9"/>
                    <a:pt x="1" y="9"/>
                  </a:cubicBezTo>
                  <a:cubicBezTo>
                    <a:pt x="0" y="9"/>
                    <a:pt x="0" y="11"/>
                    <a:pt x="0" y="12"/>
                  </a:cubicBezTo>
                  <a:cubicBezTo>
                    <a:pt x="0" y="12"/>
                    <a:pt x="0" y="27"/>
                    <a:pt x="0" y="27"/>
                  </a:cubicBezTo>
                  <a:cubicBezTo>
                    <a:pt x="0" y="28"/>
                    <a:pt x="0" y="29"/>
                    <a:pt x="1" y="30"/>
                  </a:cubicBezTo>
                  <a:cubicBezTo>
                    <a:pt x="13" y="37"/>
                    <a:pt x="13" y="37"/>
                    <a:pt x="13" y="37"/>
                  </a:cubicBezTo>
                  <a:cubicBezTo>
                    <a:pt x="13" y="38"/>
                    <a:pt x="14" y="38"/>
                    <a:pt x="15" y="38"/>
                  </a:cubicBezTo>
                  <a:cubicBezTo>
                    <a:pt x="15" y="38"/>
                    <a:pt x="16" y="38"/>
                    <a:pt x="16" y="37"/>
                  </a:cubicBezTo>
                  <a:cubicBezTo>
                    <a:pt x="28" y="30"/>
                    <a:pt x="28" y="30"/>
                    <a:pt x="28" y="30"/>
                  </a:cubicBezTo>
                  <a:cubicBezTo>
                    <a:pt x="29" y="29"/>
                    <a:pt x="29" y="28"/>
                    <a:pt x="29" y="27"/>
                  </a:cubicBezTo>
                  <a:cubicBezTo>
                    <a:pt x="29" y="27"/>
                    <a:pt x="29" y="12"/>
                    <a:pt x="29" y="12"/>
                  </a:cubicBezTo>
                  <a:cubicBezTo>
                    <a:pt x="29" y="11"/>
                    <a:pt x="29" y="9"/>
                    <a:pt x="28" y="9"/>
                  </a:cubicBezTo>
                  <a:close/>
                  <a:moveTo>
                    <a:pt x="15" y="8"/>
                  </a:moveTo>
                  <a:cubicBezTo>
                    <a:pt x="20" y="12"/>
                    <a:pt x="20" y="12"/>
                    <a:pt x="20" y="12"/>
                  </a:cubicBezTo>
                  <a:cubicBezTo>
                    <a:pt x="15" y="15"/>
                    <a:pt x="15" y="15"/>
                    <a:pt x="15" y="15"/>
                  </a:cubicBezTo>
                  <a:cubicBezTo>
                    <a:pt x="9" y="12"/>
                    <a:pt x="9" y="12"/>
                    <a:pt x="9" y="12"/>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3"/>
                    <a:pt x="14" y="23"/>
                    <a:pt x="15" y="23"/>
                  </a:cubicBezTo>
                  <a:cubicBezTo>
                    <a:pt x="15" y="23"/>
                    <a:pt x="16" y="23"/>
                    <a:pt x="16"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9" name="Google Shape;2399;p120"/>
            <p:cNvSpPr/>
            <p:nvPr/>
          </p:nvSpPr>
          <p:spPr>
            <a:xfrm>
              <a:off x="3255929" y="2541599"/>
              <a:ext cx="80220" cy="104635"/>
            </a:xfrm>
            <a:custGeom>
              <a:rect b="b" l="l" r="r" t="t"/>
              <a:pathLst>
                <a:path extrusionOk="0" h="38" w="29">
                  <a:moveTo>
                    <a:pt x="28" y="8"/>
                  </a:moveTo>
                  <a:cubicBezTo>
                    <a:pt x="16" y="1"/>
                    <a:pt x="16" y="1"/>
                    <a:pt x="16" y="1"/>
                  </a:cubicBezTo>
                  <a:cubicBezTo>
                    <a:pt x="15" y="0"/>
                    <a:pt x="14" y="0"/>
                    <a:pt x="13" y="1"/>
                  </a:cubicBezTo>
                  <a:cubicBezTo>
                    <a:pt x="1" y="8"/>
                    <a:pt x="1" y="8"/>
                    <a:pt x="1" y="8"/>
                  </a:cubicBezTo>
                  <a:cubicBezTo>
                    <a:pt x="0" y="9"/>
                    <a:pt x="0" y="10"/>
                    <a:pt x="0" y="11"/>
                  </a:cubicBezTo>
                  <a:cubicBezTo>
                    <a:pt x="0" y="11"/>
                    <a:pt x="0" y="26"/>
                    <a:pt x="0" y="27"/>
                  </a:cubicBezTo>
                  <a:cubicBezTo>
                    <a:pt x="0" y="28"/>
                    <a:pt x="0" y="29"/>
                    <a:pt x="1" y="29"/>
                  </a:cubicBezTo>
                  <a:cubicBezTo>
                    <a:pt x="13" y="37"/>
                    <a:pt x="13" y="37"/>
                    <a:pt x="13" y="37"/>
                  </a:cubicBezTo>
                  <a:cubicBezTo>
                    <a:pt x="13" y="37"/>
                    <a:pt x="14" y="38"/>
                    <a:pt x="15" y="38"/>
                  </a:cubicBezTo>
                  <a:cubicBezTo>
                    <a:pt x="15" y="38"/>
                    <a:pt x="16" y="37"/>
                    <a:pt x="16" y="37"/>
                  </a:cubicBezTo>
                  <a:cubicBezTo>
                    <a:pt x="28" y="29"/>
                    <a:pt x="28" y="29"/>
                    <a:pt x="28" y="29"/>
                  </a:cubicBezTo>
                  <a:cubicBezTo>
                    <a:pt x="29" y="29"/>
                    <a:pt x="29" y="28"/>
                    <a:pt x="29" y="27"/>
                  </a:cubicBezTo>
                  <a:cubicBezTo>
                    <a:pt x="29" y="27"/>
                    <a:pt x="29" y="11"/>
                    <a:pt x="29" y="11"/>
                  </a:cubicBezTo>
                  <a:cubicBezTo>
                    <a:pt x="29" y="10"/>
                    <a:pt x="29" y="9"/>
                    <a:pt x="28" y="8"/>
                  </a:cubicBezTo>
                  <a:close/>
                  <a:moveTo>
                    <a:pt x="15" y="8"/>
                  </a:moveTo>
                  <a:cubicBezTo>
                    <a:pt x="20" y="11"/>
                    <a:pt x="20" y="11"/>
                    <a:pt x="20" y="11"/>
                  </a:cubicBezTo>
                  <a:cubicBezTo>
                    <a:pt x="15" y="15"/>
                    <a:pt x="15" y="15"/>
                    <a:pt x="15" y="15"/>
                  </a:cubicBezTo>
                  <a:cubicBezTo>
                    <a:pt x="9" y="11"/>
                    <a:pt x="9" y="11"/>
                    <a:pt x="9" y="11"/>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2"/>
                    <a:pt x="14" y="22"/>
                    <a:pt x="15" y="22"/>
                  </a:cubicBezTo>
                  <a:cubicBezTo>
                    <a:pt x="15" y="22"/>
                    <a:pt x="16" y="22"/>
                    <a:pt x="16"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0" name="Google Shape;2400;p120"/>
            <p:cNvSpPr/>
            <p:nvPr/>
          </p:nvSpPr>
          <p:spPr>
            <a:xfrm>
              <a:off x="3498914" y="2541599"/>
              <a:ext cx="82545" cy="104635"/>
            </a:xfrm>
            <a:custGeom>
              <a:rect b="b" l="l" r="r" t="t"/>
              <a:pathLst>
                <a:path extrusionOk="0" h="38" w="30">
                  <a:moveTo>
                    <a:pt x="28" y="8"/>
                  </a:moveTo>
                  <a:cubicBezTo>
                    <a:pt x="17" y="1"/>
                    <a:pt x="17" y="1"/>
                    <a:pt x="17" y="1"/>
                  </a:cubicBezTo>
                  <a:cubicBezTo>
                    <a:pt x="15" y="0"/>
                    <a:pt x="14" y="0"/>
                    <a:pt x="13" y="1"/>
                  </a:cubicBezTo>
                  <a:cubicBezTo>
                    <a:pt x="1" y="8"/>
                    <a:pt x="1" y="8"/>
                    <a:pt x="1" y="8"/>
                  </a:cubicBezTo>
                  <a:cubicBezTo>
                    <a:pt x="0" y="9"/>
                    <a:pt x="0" y="10"/>
                    <a:pt x="0" y="11"/>
                  </a:cubicBezTo>
                  <a:cubicBezTo>
                    <a:pt x="0" y="11"/>
                    <a:pt x="0" y="26"/>
                    <a:pt x="0" y="27"/>
                  </a:cubicBezTo>
                  <a:cubicBezTo>
                    <a:pt x="0" y="28"/>
                    <a:pt x="0" y="29"/>
                    <a:pt x="1" y="29"/>
                  </a:cubicBezTo>
                  <a:cubicBezTo>
                    <a:pt x="13" y="37"/>
                    <a:pt x="13" y="37"/>
                    <a:pt x="13" y="37"/>
                  </a:cubicBezTo>
                  <a:cubicBezTo>
                    <a:pt x="13" y="37"/>
                    <a:pt x="14" y="38"/>
                    <a:pt x="15" y="38"/>
                  </a:cubicBezTo>
                  <a:cubicBezTo>
                    <a:pt x="15" y="38"/>
                    <a:pt x="16" y="37"/>
                    <a:pt x="17" y="37"/>
                  </a:cubicBezTo>
                  <a:cubicBezTo>
                    <a:pt x="28" y="29"/>
                    <a:pt x="28" y="29"/>
                    <a:pt x="28" y="29"/>
                  </a:cubicBezTo>
                  <a:cubicBezTo>
                    <a:pt x="29" y="29"/>
                    <a:pt x="30" y="28"/>
                    <a:pt x="30" y="27"/>
                  </a:cubicBezTo>
                  <a:cubicBezTo>
                    <a:pt x="30" y="27"/>
                    <a:pt x="30" y="11"/>
                    <a:pt x="30" y="11"/>
                  </a:cubicBezTo>
                  <a:cubicBezTo>
                    <a:pt x="30" y="10"/>
                    <a:pt x="29" y="9"/>
                    <a:pt x="28" y="8"/>
                  </a:cubicBezTo>
                  <a:close/>
                  <a:moveTo>
                    <a:pt x="15" y="8"/>
                  </a:moveTo>
                  <a:cubicBezTo>
                    <a:pt x="20" y="11"/>
                    <a:pt x="20" y="11"/>
                    <a:pt x="20" y="11"/>
                  </a:cubicBezTo>
                  <a:cubicBezTo>
                    <a:pt x="15" y="15"/>
                    <a:pt x="15" y="15"/>
                    <a:pt x="15" y="15"/>
                  </a:cubicBezTo>
                  <a:cubicBezTo>
                    <a:pt x="10" y="11"/>
                    <a:pt x="10" y="11"/>
                    <a:pt x="10" y="11"/>
                  </a:cubicBezTo>
                  <a:lnTo>
                    <a:pt x="15" y="8"/>
                  </a:lnTo>
                  <a:close/>
                  <a:moveTo>
                    <a:pt x="23" y="25"/>
                  </a:moveTo>
                  <a:cubicBezTo>
                    <a:pt x="15" y="30"/>
                    <a:pt x="15" y="30"/>
                    <a:pt x="15" y="30"/>
                  </a:cubicBezTo>
                  <a:cubicBezTo>
                    <a:pt x="7" y="25"/>
                    <a:pt x="7" y="25"/>
                    <a:pt x="7" y="25"/>
                  </a:cubicBezTo>
                  <a:cubicBezTo>
                    <a:pt x="7" y="18"/>
                    <a:pt x="7" y="18"/>
                    <a:pt x="7" y="18"/>
                  </a:cubicBezTo>
                  <a:cubicBezTo>
                    <a:pt x="13" y="22"/>
                    <a:pt x="13" y="22"/>
                    <a:pt x="13" y="22"/>
                  </a:cubicBezTo>
                  <a:cubicBezTo>
                    <a:pt x="13" y="22"/>
                    <a:pt x="14" y="22"/>
                    <a:pt x="15" y="22"/>
                  </a:cubicBezTo>
                  <a:cubicBezTo>
                    <a:pt x="15" y="22"/>
                    <a:pt x="16" y="22"/>
                    <a:pt x="17" y="22"/>
                  </a:cubicBezTo>
                  <a:cubicBezTo>
                    <a:pt x="23" y="18"/>
                    <a:pt x="23" y="18"/>
                    <a:pt x="23" y="18"/>
                  </a:cubicBezTo>
                  <a:lnTo>
                    <a:pt x="23" y="25"/>
                  </a:lnTo>
                  <a:close/>
                  <a:moveTo>
                    <a:pt x="23" y="25"/>
                  </a:moveTo>
                  <a:cubicBezTo>
                    <a:pt x="23" y="25"/>
                    <a:pt x="23" y="25"/>
                    <a:pt x="23"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1" name="Google Shape;2401;p120"/>
            <p:cNvSpPr/>
            <p:nvPr/>
          </p:nvSpPr>
          <p:spPr>
            <a:xfrm>
              <a:off x="3498914" y="2317215"/>
              <a:ext cx="82545" cy="105798"/>
            </a:xfrm>
            <a:custGeom>
              <a:rect b="b" l="l" r="r" t="t"/>
              <a:pathLst>
                <a:path extrusionOk="0" h="38" w="30">
                  <a:moveTo>
                    <a:pt x="1" y="30"/>
                  </a:moveTo>
                  <a:cubicBezTo>
                    <a:pt x="13" y="37"/>
                    <a:pt x="13" y="37"/>
                    <a:pt x="13" y="37"/>
                  </a:cubicBezTo>
                  <a:cubicBezTo>
                    <a:pt x="13" y="38"/>
                    <a:pt x="14" y="38"/>
                    <a:pt x="15" y="38"/>
                  </a:cubicBezTo>
                  <a:cubicBezTo>
                    <a:pt x="15" y="38"/>
                    <a:pt x="16" y="38"/>
                    <a:pt x="17" y="37"/>
                  </a:cubicBezTo>
                  <a:cubicBezTo>
                    <a:pt x="28" y="30"/>
                    <a:pt x="28" y="30"/>
                    <a:pt x="28" y="30"/>
                  </a:cubicBezTo>
                  <a:cubicBezTo>
                    <a:pt x="29" y="29"/>
                    <a:pt x="30" y="28"/>
                    <a:pt x="30" y="27"/>
                  </a:cubicBezTo>
                  <a:cubicBezTo>
                    <a:pt x="30" y="27"/>
                    <a:pt x="30" y="12"/>
                    <a:pt x="30" y="12"/>
                  </a:cubicBezTo>
                  <a:cubicBezTo>
                    <a:pt x="30" y="11"/>
                    <a:pt x="29" y="9"/>
                    <a:pt x="28" y="9"/>
                  </a:cubicBezTo>
                  <a:cubicBezTo>
                    <a:pt x="17" y="1"/>
                    <a:pt x="17" y="1"/>
                    <a:pt x="17" y="1"/>
                  </a:cubicBezTo>
                  <a:cubicBezTo>
                    <a:pt x="15" y="0"/>
                    <a:pt x="14" y="0"/>
                    <a:pt x="13" y="1"/>
                  </a:cubicBezTo>
                  <a:cubicBezTo>
                    <a:pt x="1" y="9"/>
                    <a:pt x="1" y="9"/>
                    <a:pt x="1" y="9"/>
                  </a:cubicBezTo>
                  <a:cubicBezTo>
                    <a:pt x="0" y="9"/>
                    <a:pt x="0" y="11"/>
                    <a:pt x="0" y="12"/>
                  </a:cubicBezTo>
                  <a:cubicBezTo>
                    <a:pt x="0" y="12"/>
                    <a:pt x="0" y="27"/>
                    <a:pt x="0" y="27"/>
                  </a:cubicBezTo>
                  <a:cubicBezTo>
                    <a:pt x="0" y="28"/>
                    <a:pt x="0" y="29"/>
                    <a:pt x="1" y="30"/>
                  </a:cubicBezTo>
                  <a:close/>
                  <a:moveTo>
                    <a:pt x="15" y="8"/>
                  </a:moveTo>
                  <a:cubicBezTo>
                    <a:pt x="20" y="12"/>
                    <a:pt x="20" y="12"/>
                    <a:pt x="20" y="12"/>
                  </a:cubicBezTo>
                  <a:cubicBezTo>
                    <a:pt x="15" y="15"/>
                    <a:pt x="15" y="15"/>
                    <a:pt x="15" y="15"/>
                  </a:cubicBezTo>
                  <a:cubicBezTo>
                    <a:pt x="10" y="12"/>
                    <a:pt x="10" y="12"/>
                    <a:pt x="10" y="12"/>
                  </a:cubicBezTo>
                  <a:lnTo>
                    <a:pt x="15" y="8"/>
                  </a:lnTo>
                  <a:close/>
                  <a:moveTo>
                    <a:pt x="7" y="18"/>
                  </a:moveTo>
                  <a:cubicBezTo>
                    <a:pt x="13" y="22"/>
                    <a:pt x="13" y="22"/>
                    <a:pt x="13" y="22"/>
                  </a:cubicBezTo>
                  <a:cubicBezTo>
                    <a:pt x="13" y="23"/>
                    <a:pt x="14" y="23"/>
                    <a:pt x="15" y="23"/>
                  </a:cubicBezTo>
                  <a:cubicBezTo>
                    <a:pt x="15" y="23"/>
                    <a:pt x="16" y="23"/>
                    <a:pt x="17" y="22"/>
                  </a:cubicBezTo>
                  <a:cubicBezTo>
                    <a:pt x="23" y="18"/>
                    <a:pt x="23" y="18"/>
                    <a:pt x="23" y="18"/>
                  </a:cubicBezTo>
                  <a:cubicBezTo>
                    <a:pt x="23" y="25"/>
                    <a:pt x="23" y="25"/>
                    <a:pt x="23" y="25"/>
                  </a:cubicBezTo>
                  <a:cubicBezTo>
                    <a:pt x="15" y="30"/>
                    <a:pt x="15" y="30"/>
                    <a:pt x="15" y="30"/>
                  </a:cubicBezTo>
                  <a:cubicBezTo>
                    <a:pt x="7" y="25"/>
                    <a:pt x="7" y="25"/>
                    <a:pt x="7" y="25"/>
                  </a:cubicBezTo>
                  <a:lnTo>
                    <a:pt x="7" y="18"/>
                  </a:lnTo>
                  <a:close/>
                  <a:moveTo>
                    <a:pt x="7" y="18"/>
                  </a:moveTo>
                  <a:cubicBezTo>
                    <a:pt x="7" y="18"/>
                    <a:pt x="7" y="18"/>
                    <a:pt x="7" y="1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2" name="Google Shape;2402;p120"/>
            <p:cNvSpPr/>
            <p:nvPr/>
          </p:nvSpPr>
          <p:spPr>
            <a:xfrm>
              <a:off x="3341962" y="2403248"/>
              <a:ext cx="151139" cy="156953"/>
            </a:xfrm>
            <a:custGeom>
              <a:rect b="b" l="l" r="r" t="t"/>
              <a:pathLst>
                <a:path extrusionOk="0" h="57" w="55">
                  <a:moveTo>
                    <a:pt x="46" y="3"/>
                  </a:moveTo>
                  <a:cubicBezTo>
                    <a:pt x="41" y="1"/>
                    <a:pt x="34" y="0"/>
                    <a:pt x="28" y="0"/>
                  </a:cubicBezTo>
                  <a:cubicBezTo>
                    <a:pt x="21" y="0"/>
                    <a:pt x="15" y="1"/>
                    <a:pt x="10" y="3"/>
                  </a:cubicBezTo>
                  <a:cubicBezTo>
                    <a:pt x="2" y="6"/>
                    <a:pt x="0" y="9"/>
                    <a:pt x="0" y="12"/>
                  </a:cubicBezTo>
                  <a:cubicBezTo>
                    <a:pt x="0" y="45"/>
                    <a:pt x="0" y="45"/>
                    <a:pt x="0" y="45"/>
                  </a:cubicBezTo>
                  <a:cubicBezTo>
                    <a:pt x="0" y="53"/>
                    <a:pt x="15" y="57"/>
                    <a:pt x="28" y="57"/>
                  </a:cubicBezTo>
                  <a:cubicBezTo>
                    <a:pt x="41" y="57"/>
                    <a:pt x="55" y="53"/>
                    <a:pt x="55" y="45"/>
                  </a:cubicBezTo>
                  <a:cubicBezTo>
                    <a:pt x="55" y="45"/>
                    <a:pt x="55" y="12"/>
                    <a:pt x="55" y="12"/>
                  </a:cubicBezTo>
                  <a:cubicBezTo>
                    <a:pt x="55" y="9"/>
                    <a:pt x="53" y="6"/>
                    <a:pt x="46" y="3"/>
                  </a:cubicBezTo>
                  <a:close/>
                  <a:moveTo>
                    <a:pt x="13" y="9"/>
                  </a:moveTo>
                  <a:cubicBezTo>
                    <a:pt x="17" y="8"/>
                    <a:pt x="22" y="7"/>
                    <a:pt x="28" y="7"/>
                  </a:cubicBezTo>
                  <a:cubicBezTo>
                    <a:pt x="33" y="7"/>
                    <a:pt x="38" y="8"/>
                    <a:pt x="42" y="9"/>
                  </a:cubicBezTo>
                  <a:cubicBezTo>
                    <a:pt x="46" y="10"/>
                    <a:pt x="48" y="12"/>
                    <a:pt x="48" y="12"/>
                  </a:cubicBezTo>
                  <a:cubicBezTo>
                    <a:pt x="48" y="12"/>
                    <a:pt x="46" y="14"/>
                    <a:pt x="42" y="15"/>
                  </a:cubicBezTo>
                  <a:cubicBezTo>
                    <a:pt x="38" y="16"/>
                    <a:pt x="33" y="17"/>
                    <a:pt x="28" y="17"/>
                  </a:cubicBezTo>
                  <a:cubicBezTo>
                    <a:pt x="22" y="17"/>
                    <a:pt x="17" y="16"/>
                    <a:pt x="13" y="15"/>
                  </a:cubicBezTo>
                  <a:cubicBezTo>
                    <a:pt x="9" y="14"/>
                    <a:pt x="8" y="12"/>
                    <a:pt x="7" y="12"/>
                  </a:cubicBezTo>
                  <a:cubicBezTo>
                    <a:pt x="8" y="12"/>
                    <a:pt x="9" y="10"/>
                    <a:pt x="13" y="9"/>
                  </a:cubicBezTo>
                  <a:close/>
                  <a:moveTo>
                    <a:pt x="48" y="45"/>
                  </a:moveTo>
                  <a:cubicBezTo>
                    <a:pt x="48" y="45"/>
                    <a:pt x="47" y="47"/>
                    <a:pt x="43" y="48"/>
                  </a:cubicBezTo>
                  <a:cubicBezTo>
                    <a:pt x="38" y="50"/>
                    <a:pt x="33" y="50"/>
                    <a:pt x="28" y="50"/>
                  </a:cubicBezTo>
                  <a:cubicBezTo>
                    <a:pt x="22" y="50"/>
                    <a:pt x="17" y="50"/>
                    <a:pt x="13" y="48"/>
                  </a:cubicBezTo>
                  <a:cubicBezTo>
                    <a:pt x="9" y="47"/>
                    <a:pt x="7" y="45"/>
                    <a:pt x="7" y="45"/>
                  </a:cubicBezTo>
                  <a:cubicBezTo>
                    <a:pt x="7" y="37"/>
                    <a:pt x="7" y="37"/>
                    <a:pt x="7" y="37"/>
                  </a:cubicBezTo>
                  <a:cubicBezTo>
                    <a:pt x="13" y="39"/>
                    <a:pt x="20" y="40"/>
                    <a:pt x="28" y="40"/>
                  </a:cubicBezTo>
                  <a:cubicBezTo>
                    <a:pt x="35" y="40"/>
                    <a:pt x="43" y="39"/>
                    <a:pt x="48" y="37"/>
                  </a:cubicBezTo>
                  <a:lnTo>
                    <a:pt x="48" y="45"/>
                  </a:lnTo>
                  <a:close/>
                  <a:moveTo>
                    <a:pt x="48" y="28"/>
                  </a:moveTo>
                  <a:cubicBezTo>
                    <a:pt x="48" y="29"/>
                    <a:pt x="47" y="30"/>
                    <a:pt x="43" y="31"/>
                  </a:cubicBezTo>
                  <a:cubicBezTo>
                    <a:pt x="38" y="33"/>
                    <a:pt x="33" y="33"/>
                    <a:pt x="28" y="33"/>
                  </a:cubicBezTo>
                  <a:cubicBezTo>
                    <a:pt x="22" y="33"/>
                    <a:pt x="17" y="33"/>
                    <a:pt x="13" y="31"/>
                  </a:cubicBezTo>
                  <a:cubicBezTo>
                    <a:pt x="9" y="30"/>
                    <a:pt x="7" y="29"/>
                    <a:pt x="7" y="28"/>
                  </a:cubicBezTo>
                  <a:cubicBezTo>
                    <a:pt x="7" y="20"/>
                    <a:pt x="7" y="20"/>
                    <a:pt x="7" y="20"/>
                  </a:cubicBezTo>
                  <a:cubicBezTo>
                    <a:pt x="8" y="21"/>
                    <a:pt x="9" y="21"/>
                    <a:pt x="10" y="21"/>
                  </a:cubicBezTo>
                  <a:cubicBezTo>
                    <a:pt x="15" y="23"/>
                    <a:pt x="21" y="24"/>
                    <a:pt x="28" y="24"/>
                  </a:cubicBezTo>
                  <a:cubicBezTo>
                    <a:pt x="34" y="24"/>
                    <a:pt x="41" y="23"/>
                    <a:pt x="46" y="21"/>
                  </a:cubicBezTo>
                  <a:cubicBezTo>
                    <a:pt x="46" y="21"/>
                    <a:pt x="47" y="21"/>
                    <a:pt x="48" y="20"/>
                  </a:cubicBezTo>
                  <a:lnTo>
                    <a:pt x="48" y="28"/>
                  </a:lnTo>
                  <a:close/>
                  <a:moveTo>
                    <a:pt x="48" y="28"/>
                  </a:moveTo>
                  <a:cubicBezTo>
                    <a:pt x="48" y="28"/>
                    <a:pt x="48" y="28"/>
                    <a:pt x="48" y="2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3" name="Google Shape;2403;p120"/>
            <p:cNvSpPr/>
            <p:nvPr/>
          </p:nvSpPr>
          <p:spPr>
            <a:xfrm>
              <a:off x="3350100" y="2596242"/>
              <a:ext cx="18602" cy="19765"/>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4" name="Google Shape;2404;p120"/>
            <p:cNvSpPr/>
            <p:nvPr/>
          </p:nvSpPr>
          <p:spPr>
            <a:xfrm>
              <a:off x="3388466" y="2596242"/>
              <a:ext cx="18602" cy="19765"/>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5" name="Google Shape;2405;p120"/>
            <p:cNvSpPr/>
            <p:nvPr/>
          </p:nvSpPr>
          <p:spPr>
            <a:xfrm>
              <a:off x="3426833" y="2596242"/>
              <a:ext cx="19765" cy="19765"/>
            </a:xfrm>
            <a:custGeom>
              <a:rect b="b" l="l" r="r" t="t"/>
              <a:pathLst>
                <a:path extrusionOk="0" h="7" w="7">
                  <a:moveTo>
                    <a:pt x="7" y="3"/>
                  </a:moveTo>
                  <a:cubicBezTo>
                    <a:pt x="7" y="5"/>
                    <a:pt x="5" y="7"/>
                    <a:pt x="4" y="7"/>
                  </a:cubicBezTo>
                  <a:cubicBezTo>
                    <a:pt x="2" y="7"/>
                    <a:pt x="0" y="5"/>
                    <a:pt x="0" y="3"/>
                  </a:cubicBezTo>
                  <a:cubicBezTo>
                    <a:pt x="0" y="1"/>
                    <a:pt x="2" y="0"/>
                    <a:pt x="4"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6" name="Google Shape;2406;p120"/>
            <p:cNvSpPr/>
            <p:nvPr/>
          </p:nvSpPr>
          <p:spPr>
            <a:xfrm>
              <a:off x="3465198" y="2596242"/>
              <a:ext cx="19765" cy="19765"/>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7" name="Google Shape;2407;p120"/>
            <p:cNvSpPr/>
            <p:nvPr/>
          </p:nvSpPr>
          <p:spPr>
            <a:xfrm>
              <a:off x="3350100" y="2350930"/>
              <a:ext cx="18602"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8" name="Google Shape;2408;p120"/>
            <p:cNvSpPr/>
            <p:nvPr/>
          </p:nvSpPr>
          <p:spPr>
            <a:xfrm>
              <a:off x="3388466" y="2350930"/>
              <a:ext cx="18602"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9" name="Google Shape;2409;p120"/>
            <p:cNvSpPr/>
            <p:nvPr/>
          </p:nvSpPr>
          <p:spPr>
            <a:xfrm>
              <a:off x="3426833" y="2350930"/>
              <a:ext cx="19765" cy="18602"/>
            </a:xfrm>
            <a:custGeom>
              <a:rect b="b" l="l" r="r" t="t"/>
              <a:pathLst>
                <a:path extrusionOk="0" h="7" w="7">
                  <a:moveTo>
                    <a:pt x="7" y="3"/>
                  </a:moveTo>
                  <a:cubicBezTo>
                    <a:pt x="7" y="5"/>
                    <a:pt x="5" y="7"/>
                    <a:pt x="4" y="7"/>
                  </a:cubicBezTo>
                  <a:cubicBezTo>
                    <a:pt x="2" y="7"/>
                    <a:pt x="0" y="5"/>
                    <a:pt x="0" y="3"/>
                  </a:cubicBezTo>
                  <a:cubicBezTo>
                    <a:pt x="0" y="1"/>
                    <a:pt x="2" y="0"/>
                    <a:pt x="4"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0" name="Google Shape;2410;p120"/>
            <p:cNvSpPr/>
            <p:nvPr/>
          </p:nvSpPr>
          <p:spPr>
            <a:xfrm>
              <a:off x="3465198" y="2350930"/>
              <a:ext cx="19765"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1" name="Google Shape;2411;p120"/>
            <p:cNvSpPr/>
            <p:nvPr/>
          </p:nvSpPr>
          <p:spPr>
            <a:xfrm>
              <a:off x="3529142" y="2433476"/>
              <a:ext cx="19765"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2" name="Google Shape;2412;p120"/>
            <p:cNvSpPr/>
            <p:nvPr/>
          </p:nvSpPr>
          <p:spPr>
            <a:xfrm>
              <a:off x="3529142" y="2471842"/>
              <a:ext cx="19765" cy="19765"/>
            </a:xfrm>
            <a:custGeom>
              <a:rect b="b" l="l" r="r" t="t"/>
              <a:pathLst>
                <a:path extrusionOk="0" h="7" w="7">
                  <a:moveTo>
                    <a:pt x="7" y="4"/>
                  </a:moveTo>
                  <a:cubicBezTo>
                    <a:pt x="7" y="5"/>
                    <a:pt x="6" y="7"/>
                    <a:pt x="4" y="7"/>
                  </a:cubicBezTo>
                  <a:cubicBezTo>
                    <a:pt x="2" y="7"/>
                    <a:pt x="0" y="5"/>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3" name="Google Shape;2413;p120"/>
            <p:cNvSpPr/>
            <p:nvPr/>
          </p:nvSpPr>
          <p:spPr>
            <a:xfrm>
              <a:off x="3529142" y="2511371"/>
              <a:ext cx="19765" cy="18602"/>
            </a:xfrm>
            <a:custGeom>
              <a:rect b="b" l="l" r="r" t="t"/>
              <a:pathLst>
                <a:path extrusionOk="0" h="7" w="7">
                  <a:moveTo>
                    <a:pt x="7" y="3"/>
                  </a:moveTo>
                  <a:cubicBezTo>
                    <a:pt x="7" y="5"/>
                    <a:pt x="6" y="7"/>
                    <a:pt x="4" y="7"/>
                  </a:cubicBezTo>
                  <a:cubicBezTo>
                    <a:pt x="2" y="7"/>
                    <a:pt x="0" y="5"/>
                    <a:pt x="0" y="3"/>
                  </a:cubicBezTo>
                  <a:cubicBezTo>
                    <a:pt x="0" y="2"/>
                    <a:pt x="2" y="0"/>
                    <a:pt x="4" y="0"/>
                  </a:cubicBezTo>
                  <a:cubicBezTo>
                    <a:pt x="6" y="0"/>
                    <a:pt x="7" y="2"/>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4" name="Google Shape;2414;p120"/>
            <p:cNvSpPr/>
            <p:nvPr/>
          </p:nvSpPr>
          <p:spPr>
            <a:xfrm>
              <a:off x="3286157" y="2433476"/>
              <a:ext cx="19765" cy="19765"/>
            </a:xfrm>
            <a:custGeom>
              <a:rect b="b" l="l" r="r" t="t"/>
              <a:pathLst>
                <a:path extrusionOk="0" h="7" w="7">
                  <a:moveTo>
                    <a:pt x="7" y="4"/>
                  </a:moveTo>
                  <a:cubicBezTo>
                    <a:pt x="7" y="6"/>
                    <a:pt x="5" y="7"/>
                    <a:pt x="4" y="7"/>
                  </a:cubicBezTo>
                  <a:cubicBezTo>
                    <a:pt x="2" y="7"/>
                    <a:pt x="0" y="6"/>
                    <a:pt x="0" y="4"/>
                  </a:cubicBezTo>
                  <a:cubicBezTo>
                    <a:pt x="0" y="2"/>
                    <a:pt x="2" y="0"/>
                    <a:pt x="4"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5" name="Google Shape;2415;p120"/>
            <p:cNvSpPr/>
            <p:nvPr/>
          </p:nvSpPr>
          <p:spPr>
            <a:xfrm>
              <a:off x="3286157" y="2471842"/>
              <a:ext cx="19765" cy="19765"/>
            </a:xfrm>
            <a:custGeom>
              <a:rect b="b" l="l" r="r" t="t"/>
              <a:pathLst>
                <a:path extrusionOk="0" h="7" w="7">
                  <a:moveTo>
                    <a:pt x="7" y="4"/>
                  </a:moveTo>
                  <a:cubicBezTo>
                    <a:pt x="7" y="5"/>
                    <a:pt x="5" y="7"/>
                    <a:pt x="4" y="7"/>
                  </a:cubicBezTo>
                  <a:cubicBezTo>
                    <a:pt x="2" y="7"/>
                    <a:pt x="0" y="5"/>
                    <a:pt x="0" y="4"/>
                  </a:cubicBezTo>
                  <a:cubicBezTo>
                    <a:pt x="0" y="2"/>
                    <a:pt x="2" y="0"/>
                    <a:pt x="4"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6" name="Google Shape;2416;p120"/>
            <p:cNvSpPr/>
            <p:nvPr/>
          </p:nvSpPr>
          <p:spPr>
            <a:xfrm>
              <a:off x="3286157" y="2511371"/>
              <a:ext cx="19765" cy="18602"/>
            </a:xfrm>
            <a:custGeom>
              <a:rect b="b" l="l" r="r" t="t"/>
              <a:pathLst>
                <a:path extrusionOk="0" h="7" w="7">
                  <a:moveTo>
                    <a:pt x="7" y="3"/>
                  </a:moveTo>
                  <a:cubicBezTo>
                    <a:pt x="7" y="5"/>
                    <a:pt x="5" y="7"/>
                    <a:pt x="4" y="7"/>
                  </a:cubicBezTo>
                  <a:cubicBezTo>
                    <a:pt x="2" y="7"/>
                    <a:pt x="0" y="5"/>
                    <a:pt x="0" y="3"/>
                  </a:cubicBezTo>
                  <a:cubicBezTo>
                    <a:pt x="0" y="2"/>
                    <a:pt x="2" y="0"/>
                    <a:pt x="4" y="0"/>
                  </a:cubicBezTo>
                  <a:cubicBezTo>
                    <a:pt x="5" y="0"/>
                    <a:pt x="7" y="2"/>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417" name="Google Shape;2417;p120"/>
          <p:cNvGrpSpPr/>
          <p:nvPr/>
        </p:nvGrpSpPr>
        <p:grpSpPr>
          <a:xfrm>
            <a:off x="3993022" y="2317215"/>
            <a:ext cx="327855" cy="329020"/>
            <a:chOff x="3993022" y="2317215"/>
            <a:chExt cx="327855" cy="329020"/>
          </a:xfrm>
        </p:grpSpPr>
        <p:sp>
          <p:nvSpPr>
            <p:cNvPr id="2418" name="Google Shape;2418;p120"/>
            <p:cNvSpPr/>
            <p:nvPr/>
          </p:nvSpPr>
          <p:spPr>
            <a:xfrm>
              <a:off x="3993022" y="2317215"/>
              <a:ext cx="327855" cy="329020"/>
            </a:xfrm>
            <a:custGeom>
              <a:rect b="b" l="l" r="r" t="t"/>
              <a:pathLst>
                <a:path extrusionOk="0" h="119" w="119">
                  <a:moveTo>
                    <a:pt x="116" y="49"/>
                  </a:moveTo>
                  <a:cubicBezTo>
                    <a:pt x="105" y="48"/>
                    <a:pt x="105" y="48"/>
                    <a:pt x="105" y="48"/>
                  </a:cubicBezTo>
                  <a:cubicBezTo>
                    <a:pt x="104" y="44"/>
                    <a:pt x="102" y="39"/>
                    <a:pt x="100" y="35"/>
                  </a:cubicBezTo>
                  <a:cubicBezTo>
                    <a:pt x="107" y="27"/>
                    <a:pt x="107" y="27"/>
                    <a:pt x="107" y="27"/>
                  </a:cubicBezTo>
                  <a:cubicBezTo>
                    <a:pt x="108" y="26"/>
                    <a:pt x="107" y="24"/>
                    <a:pt x="106" y="23"/>
                  </a:cubicBezTo>
                  <a:cubicBezTo>
                    <a:pt x="96" y="13"/>
                    <a:pt x="96" y="13"/>
                    <a:pt x="96" y="13"/>
                  </a:cubicBezTo>
                  <a:cubicBezTo>
                    <a:pt x="95" y="12"/>
                    <a:pt x="93" y="12"/>
                    <a:pt x="92" y="13"/>
                  </a:cubicBezTo>
                  <a:cubicBezTo>
                    <a:pt x="84" y="19"/>
                    <a:pt x="84" y="19"/>
                    <a:pt x="84" y="19"/>
                  </a:cubicBezTo>
                  <a:cubicBezTo>
                    <a:pt x="80" y="17"/>
                    <a:pt x="76" y="15"/>
                    <a:pt x="71" y="14"/>
                  </a:cubicBezTo>
                  <a:cubicBezTo>
                    <a:pt x="70" y="4"/>
                    <a:pt x="70" y="4"/>
                    <a:pt x="70" y="4"/>
                  </a:cubicBezTo>
                  <a:cubicBezTo>
                    <a:pt x="70" y="2"/>
                    <a:pt x="68" y="0"/>
                    <a:pt x="66" y="0"/>
                  </a:cubicBezTo>
                  <a:cubicBezTo>
                    <a:pt x="53" y="0"/>
                    <a:pt x="53" y="0"/>
                    <a:pt x="53" y="0"/>
                  </a:cubicBezTo>
                  <a:cubicBezTo>
                    <a:pt x="51" y="0"/>
                    <a:pt x="49" y="2"/>
                    <a:pt x="49" y="4"/>
                  </a:cubicBezTo>
                  <a:cubicBezTo>
                    <a:pt x="48" y="14"/>
                    <a:pt x="48" y="14"/>
                    <a:pt x="48" y="14"/>
                  </a:cubicBezTo>
                  <a:cubicBezTo>
                    <a:pt x="44" y="15"/>
                    <a:pt x="39" y="17"/>
                    <a:pt x="35" y="19"/>
                  </a:cubicBezTo>
                  <a:cubicBezTo>
                    <a:pt x="27" y="13"/>
                    <a:pt x="27" y="13"/>
                    <a:pt x="27" y="13"/>
                  </a:cubicBezTo>
                  <a:cubicBezTo>
                    <a:pt x="26" y="12"/>
                    <a:pt x="24" y="12"/>
                    <a:pt x="23" y="13"/>
                  </a:cubicBezTo>
                  <a:cubicBezTo>
                    <a:pt x="13" y="23"/>
                    <a:pt x="13" y="23"/>
                    <a:pt x="13" y="23"/>
                  </a:cubicBezTo>
                  <a:cubicBezTo>
                    <a:pt x="12" y="24"/>
                    <a:pt x="11" y="26"/>
                    <a:pt x="13" y="27"/>
                  </a:cubicBezTo>
                  <a:cubicBezTo>
                    <a:pt x="19" y="35"/>
                    <a:pt x="19" y="35"/>
                    <a:pt x="19" y="35"/>
                  </a:cubicBezTo>
                  <a:cubicBezTo>
                    <a:pt x="17" y="39"/>
                    <a:pt x="15" y="44"/>
                    <a:pt x="14" y="48"/>
                  </a:cubicBezTo>
                  <a:cubicBezTo>
                    <a:pt x="4" y="49"/>
                    <a:pt x="4" y="49"/>
                    <a:pt x="4" y="49"/>
                  </a:cubicBezTo>
                  <a:cubicBezTo>
                    <a:pt x="2" y="49"/>
                    <a:pt x="0" y="51"/>
                    <a:pt x="0" y="53"/>
                  </a:cubicBezTo>
                  <a:cubicBezTo>
                    <a:pt x="0" y="67"/>
                    <a:pt x="0" y="67"/>
                    <a:pt x="0" y="67"/>
                  </a:cubicBezTo>
                  <a:cubicBezTo>
                    <a:pt x="0" y="68"/>
                    <a:pt x="2" y="70"/>
                    <a:pt x="4" y="70"/>
                  </a:cubicBezTo>
                  <a:cubicBezTo>
                    <a:pt x="14" y="71"/>
                    <a:pt x="14" y="71"/>
                    <a:pt x="14" y="71"/>
                  </a:cubicBezTo>
                  <a:cubicBezTo>
                    <a:pt x="15" y="76"/>
                    <a:pt x="17" y="80"/>
                    <a:pt x="19" y="84"/>
                  </a:cubicBezTo>
                  <a:cubicBezTo>
                    <a:pt x="13" y="92"/>
                    <a:pt x="13" y="92"/>
                    <a:pt x="13" y="92"/>
                  </a:cubicBezTo>
                  <a:cubicBezTo>
                    <a:pt x="11" y="93"/>
                    <a:pt x="12" y="95"/>
                    <a:pt x="13" y="96"/>
                  </a:cubicBezTo>
                  <a:cubicBezTo>
                    <a:pt x="23" y="106"/>
                    <a:pt x="23" y="106"/>
                    <a:pt x="23" y="106"/>
                  </a:cubicBezTo>
                  <a:cubicBezTo>
                    <a:pt x="24" y="108"/>
                    <a:pt x="26" y="108"/>
                    <a:pt x="27" y="107"/>
                  </a:cubicBezTo>
                  <a:cubicBezTo>
                    <a:pt x="35" y="100"/>
                    <a:pt x="35" y="100"/>
                    <a:pt x="35" y="100"/>
                  </a:cubicBezTo>
                  <a:cubicBezTo>
                    <a:pt x="39" y="102"/>
                    <a:pt x="44" y="104"/>
                    <a:pt x="48" y="105"/>
                  </a:cubicBezTo>
                  <a:cubicBezTo>
                    <a:pt x="49" y="116"/>
                    <a:pt x="49" y="116"/>
                    <a:pt x="49" y="116"/>
                  </a:cubicBezTo>
                  <a:cubicBezTo>
                    <a:pt x="49" y="117"/>
                    <a:pt x="51" y="119"/>
                    <a:pt x="53" y="119"/>
                  </a:cubicBezTo>
                  <a:cubicBezTo>
                    <a:pt x="66" y="119"/>
                    <a:pt x="66" y="119"/>
                    <a:pt x="66" y="119"/>
                  </a:cubicBezTo>
                  <a:cubicBezTo>
                    <a:pt x="68" y="119"/>
                    <a:pt x="70" y="117"/>
                    <a:pt x="70" y="116"/>
                  </a:cubicBezTo>
                  <a:cubicBezTo>
                    <a:pt x="71" y="105"/>
                    <a:pt x="71" y="105"/>
                    <a:pt x="71" y="105"/>
                  </a:cubicBezTo>
                  <a:cubicBezTo>
                    <a:pt x="76" y="104"/>
                    <a:pt x="80" y="102"/>
                    <a:pt x="84" y="100"/>
                  </a:cubicBezTo>
                  <a:cubicBezTo>
                    <a:pt x="92" y="107"/>
                    <a:pt x="92" y="107"/>
                    <a:pt x="92" y="107"/>
                  </a:cubicBezTo>
                  <a:cubicBezTo>
                    <a:pt x="93" y="108"/>
                    <a:pt x="95" y="108"/>
                    <a:pt x="96" y="106"/>
                  </a:cubicBezTo>
                  <a:cubicBezTo>
                    <a:pt x="106" y="96"/>
                    <a:pt x="106" y="96"/>
                    <a:pt x="106" y="96"/>
                  </a:cubicBezTo>
                  <a:cubicBezTo>
                    <a:pt x="108" y="95"/>
                    <a:pt x="108" y="93"/>
                    <a:pt x="107" y="92"/>
                  </a:cubicBezTo>
                  <a:cubicBezTo>
                    <a:pt x="100" y="84"/>
                    <a:pt x="100" y="84"/>
                    <a:pt x="100" y="84"/>
                  </a:cubicBezTo>
                  <a:cubicBezTo>
                    <a:pt x="102" y="80"/>
                    <a:pt x="104" y="76"/>
                    <a:pt x="105" y="71"/>
                  </a:cubicBezTo>
                  <a:cubicBezTo>
                    <a:pt x="116" y="70"/>
                    <a:pt x="116" y="70"/>
                    <a:pt x="116" y="70"/>
                  </a:cubicBezTo>
                  <a:cubicBezTo>
                    <a:pt x="117" y="70"/>
                    <a:pt x="119" y="68"/>
                    <a:pt x="119" y="67"/>
                  </a:cubicBezTo>
                  <a:cubicBezTo>
                    <a:pt x="119" y="53"/>
                    <a:pt x="119" y="53"/>
                    <a:pt x="119" y="53"/>
                  </a:cubicBezTo>
                  <a:cubicBezTo>
                    <a:pt x="119" y="51"/>
                    <a:pt x="117" y="49"/>
                    <a:pt x="116" y="49"/>
                  </a:cubicBezTo>
                  <a:close/>
                  <a:moveTo>
                    <a:pt x="112" y="63"/>
                  </a:moveTo>
                  <a:cubicBezTo>
                    <a:pt x="102" y="65"/>
                    <a:pt x="102" y="65"/>
                    <a:pt x="102" y="65"/>
                  </a:cubicBezTo>
                  <a:cubicBezTo>
                    <a:pt x="101" y="65"/>
                    <a:pt x="99" y="66"/>
                    <a:pt x="99" y="67"/>
                  </a:cubicBezTo>
                  <a:cubicBezTo>
                    <a:pt x="98" y="73"/>
                    <a:pt x="96" y="78"/>
                    <a:pt x="93" y="82"/>
                  </a:cubicBezTo>
                  <a:cubicBezTo>
                    <a:pt x="92" y="83"/>
                    <a:pt x="92" y="85"/>
                    <a:pt x="93" y="86"/>
                  </a:cubicBezTo>
                  <a:cubicBezTo>
                    <a:pt x="99" y="94"/>
                    <a:pt x="99" y="94"/>
                    <a:pt x="99" y="94"/>
                  </a:cubicBezTo>
                  <a:cubicBezTo>
                    <a:pt x="94" y="99"/>
                    <a:pt x="94" y="99"/>
                    <a:pt x="94" y="99"/>
                  </a:cubicBezTo>
                  <a:cubicBezTo>
                    <a:pt x="86" y="93"/>
                    <a:pt x="86" y="93"/>
                    <a:pt x="86" y="93"/>
                  </a:cubicBezTo>
                  <a:cubicBezTo>
                    <a:pt x="85" y="92"/>
                    <a:pt x="83" y="92"/>
                    <a:pt x="82" y="93"/>
                  </a:cubicBezTo>
                  <a:cubicBezTo>
                    <a:pt x="78" y="96"/>
                    <a:pt x="73" y="98"/>
                    <a:pt x="67" y="99"/>
                  </a:cubicBezTo>
                  <a:cubicBezTo>
                    <a:pt x="66" y="99"/>
                    <a:pt x="65" y="101"/>
                    <a:pt x="64" y="102"/>
                  </a:cubicBezTo>
                  <a:cubicBezTo>
                    <a:pt x="63" y="112"/>
                    <a:pt x="63" y="112"/>
                    <a:pt x="63" y="112"/>
                  </a:cubicBezTo>
                  <a:cubicBezTo>
                    <a:pt x="56" y="112"/>
                    <a:pt x="56" y="112"/>
                    <a:pt x="56" y="112"/>
                  </a:cubicBezTo>
                  <a:cubicBezTo>
                    <a:pt x="55" y="102"/>
                    <a:pt x="55" y="102"/>
                    <a:pt x="55" y="102"/>
                  </a:cubicBezTo>
                  <a:cubicBezTo>
                    <a:pt x="54" y="101"/>
                    <a:pt x="53" y="99"/>
                    <a:pt x="52" y="99"/>
                  </a:cubicBezTo>
                  <a:cubicBezTo>
                    <a:pt x="47" y="98"/>
                    <a:pt x="42" y="96"/>
                    <a:pt x="37" y="93"/>
                  </a:cubicBezTo>
                  <a:cubicBezTo>
                    <a:pt x="36" y="92"/>
                    <a:pt x="34" y="92"/>
                    <a:pt x="33" y="93"/>
                  </a:cubicBezTo>
                  <a:cubicBezTo>
                    <a:pt x="25" y="99"/>
                    <a:pt x="25" y="99"/>
                    <a:pt x="25" y="99"/>
                  </a:cubicBezTo>
                  <a:cubicBezTo>
                    <a:pt x="20" y="94"/>
                    <a:pt x="20" y="94"/>
                    <a:pt x="20" y="94"/>
                  </a:cubicBezTo>
                  <a:cubicBezTo>
                    <a:pt x="26" y="86"/>
                    <a:pt x="26" y="86"/>
                    <a:pt x="26" y="86"/>
                  </a:cubicBezTo>
                  <a:cubicBezTo>
                    <a:pt x="27" y="85"/>
                    <a:pt x="27" y="83"/>
                    <a:pt x="26" y="82"/>
                  </a:cubicBezTo>
                  <a:cubicBezTo>
                    <a:pt x="23" y="78"/>
                    <a:pt x="21" y="73"/>
                    <a:pt x="20" y="67"/>
                  </a:cubicBezTo>
                  <a:cubicBezTo>
                    <a:pt x="20" y="66"/>
                    <a:pt x="19" y="65"/>
                    <a:pt x="17" y="65"/>
                  </a:cubicBezTo>
                  <a:cubicBezTo>
                    <a:pt x="7" y="63"/>
                    <a:pt x="7" y="63"/>
                    <a:pt x="7" y="63"/>
                  </a:cubicBezTo>
                  <a:cubicBezTo>
                    <a:pt x="7" y="56"/>
                    <a:pt x="7" y="56"/>
                    <a:pt x="7" y="56"/>
                  </a:cubicBezTo>
                  <a:cubicBezTo>
                    <a:pt x="17" y="55"/>
                    <a:pt x="17" y="55"/>
                    <a:pt x="17" y="55"/>
                  </a:cubicBezTo>
                  <a:cubicBezTo>
                    <a:pt x="19" y="55"/>
                    <a:pt x="20" y="53"/>
                    <a:pt x="20" y="52"/>
                  </a:cubicBezTo>
                  <a:cubicBezTo>
                    <a:pt x="21" y="47"/>
                    <a:pt x="23" y="42"/>
                    <a:pt x="26" y="37"/>
                  </a:cubicBezTo>
                  <a:cubicBezTo>
                    <a:pt x="27" y="36"/>
                    <a:pt x="27" y="34"/>
                    <a:pt x="26" y="33"/>
                  </a:cubicBezTo>
                  <a:cubicBezTo>
                    <a:pt x="20" y="25"/>
                    <a:pt x="20" y="25"/>
                    <a:pt x="20" y="25"/>
                  </a:cubicBezTo>
                  <a:cubicBezTo>
                    <a:pt x="25" y="20"/>
                    <a:pt x="25" y="20"/>
                    <a:pt x="25" y="20"/>
                  </a:cubicBezTo>
                  <a:cubicBezTo>
                    <a:pt x="33" y="26"/>
                    <a:pt x="33" y="26"/>
                    <a:pt x="33" y="26"/>
                  </a:cubicBezTo>
                  <a:cubicBezTo>
                    <a:pt x="34" y="27"/>
                    <a:pt x="36" y="27"/>
                    <a:pt x="37" y="26"/>
                  </a:cubicBezTo>
                  <a:cubicBezTo>
                    <a:pt x="42" y="23"/>
                    <a:pt x="47" y="21"/>
                    <a:pt x="52" y="20"/>
                  </a:cubicBezTo>
                  <a:cubicBezTo>
                    <a:pt x="53" y="20"/>
                    <a:pt x="54" y="19"/>
                    <a:pt x="55" y="17"/>
                  </a:cubicBezTo>
                  <a:cubicBezTo>
                    <a:pt x="56" y="7"/>
                    <a:pt x="56" y="7"/>
                    <a:pt x="56" y="7"/>
                  </a:cubicBezTo>
                  <a:cubicBezTo>
                    <a:pt x="63" y="7"/>
                    <a:pt x="63" y="7"/>
                    <a:pt x="63" y="7"/>
                  </a:cubicBezTo>
                  <a:cubicBezTo>
                    <a:pt x="64" y="17"/>
                    <a:pt x="64" y="17"/>
                    <a:pt x="64" y="17"/>
                  </a:cubicBezTo>
                  <a:cubicBezTo>
                    <a:pt x="65" y="19"/>
                    <a:pt x="66" y="20"/>
                    <a:pt x="67" y="20"/>
                  </a:cubicBezTo>
                  <a:cubicBezTo>
                    <a:pt x="73" y="21"/>
                    <a:pt x="78" y="23"/>
                    <a:pt x="82" y="26"/>
                  </a:cubicBezTo>
                  <a:cubicBezTo>
                    <a:pt x="83" y="27"/>
                    <a:pt x="85" y="27"/>
                    <a:pt x="86" y="26"/>
                  </a:cubicBezTo>
                  <a:cubicBezTo>
                    <a:pt x="94" y="20"/>
                    <a:pt x="94" y="20"/>
                    <a:pt x="94" y="20"/>
                  </a:cubicBezTo>
                  <a:cubicBezTo>
                    <a:pt x="99" y="25"/>
                    <a:pt x="99" y="25"/>
                    <a:pt x="99" y="25"/>
                  </a:cubicBezTo>
                  <a:cubicBezTo>
                    <a:pt x="93" y="33"/>
                    <a:pt x="93" y="33"/>
                    <a:pt x="93" y="33"/>
                  </a:cubicBezTo>
                  <a:cubicBezTo>
                    <a:pt x="92" y="34"/>
                    <a:pt x="92" y="36"/>
                    <a:pt x="93" y="37"/>
                  </a:cubicBezTo>
                  <a:cubicBezTo>
                    <a:pt x="96" y="42"/>
                    <a:pt x="98" y="47"/>
                    <a:pt x="99" y="52"/>
                  </a:cubicBezTo>
                  <a:cubicBezTo>
                    <a:pt x="99" y="53"/>
                    <a:pt x="101" y="55"/>
                    <a:pt x="102" y="55"/>
                  </a:cubicBezTo>
                  <a:cubicBezTo>
                    <a:pt x="112" y="56"/>
                    <a:pt x="112" y="56"/>
                    <a:pt x="112" y="56"/>
                  </a:cubicBezTo>
                  <a:lnTo>
                    <a:pt x="112" y="63"/>
                  </a:lnTo>
                  <a:close/>
                  <a:moveTo>
                    <a:pt x="112" y="63"/>
                  </a:moveTo>
                  <a:cubicBezTo>
                    <a:pt x="112" y="63"/>
                    <a:pt x="112" y="63"/>
                    <a:pt x="112" y="6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9" name="Google Shape;2419;p120"/>
            <p:cNvSpPr/>
            <p:nvPr/>
          </p:nvSpPr>
          <p:spPr>
            <a:xfrm>
              <a:off x="4083705" y="2403248"/>
              <a:ext cx="146489" cy="156953"/>
            </a:xfrm>
            <a:custGeom>
              <a:rect b="b" l="l" r="r" t="t"/>
              <a:pathLst>
                <a:path extrusionOk="0" h="57" w="53">
                  <a:moveTo>
                    <a:pt x="44" y="3"/>
                  </a:moveTo>
                  <a:cubicBezTo>
                    <a:pt x="39" y="1"/>
                    <a:pt x="33" y="0"/>
                    <a:pt x="27" y="0"/>
                  </a:cubicBezTo>
                  <a:cubicBezTo>
                    <a:pt x="20" y="0"/>
                    <a:pt x="14" y="1"/>
                    <a:pt x="9" y="3"/>
                  </a:cubicBezTo>
                  <a:cubicBezTo>
                    <a:pt x="2" y="6"/>
                    <a:pt x="0" y="10"/>
                    <a:pt x="0" y="12"/>
                  </a:cubicBezTo>
                  <a:cubicBezTo>
                    <a:pt x="0" y="45"/>
                    <a:pt x="0" y="45"/>
                    <a:pt x="0" y="45"/>
                  </a:cubicBezTo>
                  <a:cubicBezTo>
                    <a:pt x="0" y="47"/>
                    <a:pt x="2" y="52"/>
                    <a:pt x="9" y="54"/>
                  </a:cubicBezTo>
                  <a:cubicBezTo>
                    <a:pt x="14" y="56"/>
                    <a:pt x="20" y="57"/>
                    <a:pt x="27" y="57"/>
                  </a:cubicBezTo>
                  <a:cubicBezTo>
                    <a:pt x="33" y="57"/>
                    <a:pt x="39" y="56"/>
                    <a:pt x="44" y="54"/>
                  </a:cubicBezTo>
                  <a:cubicBezTo>
                    <a:pt x="51" y="52"/>
                    <a:pt x="53" y="47"/>
                    <a:pt x="53" y="45"/>
                  </a:cubicBezTo>
                  <a:cubicBezTo>
                    <a:pt x="53" y="45"/>
                    <a:pt x="53" y="12"/>
                    <a:pt x="53" y="12"/>
                  </a:cubicBezTo>
                  <a:cubicBezTo>
                    <a:pt x="53" y="10"/>
                    <a:pt x="51" y="6"/>
                    <a:pt x="44" y="3"/>
                  </a:cubicBezTo>
                  <a:close/>
                  <a:moveTo>
                    <a:pt x="46" y="28"/>
                  </a:moveTo>
                  <a:cubicBezTo>
                    <a:pt x="46" y="28"/>
                    <a:pt x="45" y="30"/>
                    <a:pt x="41" y="31"/>
                  </a:cubicBezTo>
                  <a:cubicBezTo>
                    <a:pt x="37" y="33"/>
                    <a:pt x="32" y="33"/>
                    <a:pt x="27" y="33"/>
                  </a:cubicBezTo>
                  <a:cubicBezTo>
                    <a:pt x="21" y="33"/>
                    <a:pt x="16" y="33"/>
                    <a:pt x="12" y="31"/>
                  </a:cubicBezTo>
                  <a:cubicBezTo>
                    <a:pt x="8" y="30"/>
                    <a:pt x="7" y="28"/>
                    <a:pt x="7" y="28"/>
                  </a:cubicBezTo>
                  <a:cubicBezTo>
                    <a:pt x="7" y="21"/>
                    <a:pt x="7" y="21"/>
                    <a:pt x="7" y="21"/>
                  </a:cubicBezTo>
                  <a:cubicBezTo>
                    <a:pt x="8" y="21"/>
                    <a:pt x="9" y="21"/>
                    <a:pt x="9" y="21"/>
                  </a:cubicBezTo>
                  <a:cubicBezTo>
                    <a:pt x="14" y="23"/>
                    <a:pt x="20" y="24"/>
                    <a:pt x="27" y="24"/>
                  </a:cubicBezTo>
                  <a:cubicBezTo>
                    <a:pt x="33" y="24"/>
                    <a:pt x="39" y="23"/>
                    <a:pt x="44" y="21"/>
                  </a:cubicBezTo>
                  <a:cubicBezTo>
                    <a:pt x="44" y="21"/>
                    <a:pt x="45" y="21"/>
                    <a:pt x="46" y="21"/>
                  </a:cubicBezTo>
                  <a:lnTo>
                    <a:pt x="46" y="28"/>
                  </a:lnTo>
                  <a:close/>
                  <a:moveTo>
                    <a:pt x="12" y="9"/>
                  </a:moveTo>
                  <a:cubicBezTo>
                    <a:pt x="16" y="8"/>
                    <a:pt x="21" y="7"/>
                    <a:pt x="27" y="7"/>
                  </a:cubicBezTo>
                  <a:cubicBezTo>
                    <a:pt x="32" y="7"/>
                    <a:pt x="37" y="8"/>
                    <a:pt x="41" y="9"/>
                  </a:cubicBezTo>
                  <a:cubicBezTo>
                    <a:pt x="45" y="10"/>
                    <a:pt x="46" y="12"/>
                    <a:pt x="46" y="12"/>
                  </a:cubicBezTo>
                  <a:cubicBezTo>
                    <a:pt x="46" y="12"/>
                    <a:pt x="45" y="14"/>
                    <a:pt x="41" y="15"/>
                  </a:cubicBezTo>
                  <a:cubicBezTo>
                    <a:pt x="37" y="16"/>
                    <a:pt x="32" y="17"/>
                    <a:pt x="27" y="17"/>
                  </a:cubicBezTo>
                  <a:cubicBezTo>
                    <a:pt x="21" y="17"/>
                    <a:pt x="16" y="16"/>
                    <a:pt x="12" y="15"/>
                  </a:cubicBezTo>
                  <a:cubicBezTo>
                    <a:pt x="9" y="14"/>
                    <a:pt x="7" y="12"/>
                    <a:pt x="7" y="12"/>
                  </a:cubicBezTo>
                  <a:cubicBezTo>
                    <a:pt x="7" y="12"/>
                    <a:pt x="9" y="10"/>
                    <a:pt x="12" y="9"/>
                  </a:cubicBezTo>
                  <a:close/>
                  <a:moveTo>
                    <a:pt x="41" y="48"/>
                  </a:moveTo>
                  <a:cubicBezTo>
                    <a:pt x="37" y="50"/>
                    <a:pt x="32" y="50"/>
                    <a:pt x="27" y="50"/>
                  </a:cubicBezTo>
                  <a:cubicBezTo>
                    <a:pt x="21" y="50"/>
                    <a:pt x="16" y="50"/>
                    <a:pt x="12" y="48"/>
                  </a:cubicBezTo>
                  <a:cubicBezTo>
                    <a:pt x="8" y="47"/>
                    <a:pt x="7" y="45"/>
                    <a:pt x="7" y="45"/>
                  </a:cubicBezTo>
                  <a:cubicBezTo>
                    <a:pt x="7" y="37"/>
                    <a:pt x="7" y="37"/>
                    <a:pt x="7" y="37"/>
                  </a:cubicBezTo>
                  <a:cubicBezTo>
                    <a:pt x="8" y="37"/>
                    <a:pt x="9" y="37"/>
                    <a:pt x="9" y="38"/>
                  </a:cubicBezTo>
                  <a:cubicBezTo>
                    <a:pt x="14" y="39"/>
                    <a:pt x="20" y="40"/>
                    <a:pt x="27" y="40"/>
                  </a:cubicBezTo>
                  <a:cubicBezTo>
                    <a:pt x="33" y="40"/>
                    <a:pt x="39" y="39"/>
                    <a:pt x="44" y="38"/>
                  </a:cubicBezTo>
                  <a:cubicBezTo>
                    <a:pt x="44" y="37"/>
                    <a:pt x="45" y="37"/>
                    <a:pt x="46" y="37"/>
                  </a:cubicBezTo>
                  <a:cubicBezTo>
                    <a:pt x="46" y="45"/>
                    <a:pt x="46" y="45"/>
                    <a:pt x="46" y="45"/>
                  </a:cubicBezTo>
                  <a:cubicBezTo>
                    <a:pt x="46" y="45"/>
                    <a:pt x="45" y="47"/>
                    <a:pt x="41" y="48"/>
                  </a:cubicBezTo>
                  <a:close/>
                  <a:moveTo>
                    <a:pt x="41" y="48"/>
                  </a:moveTo>
                  <a:cubicBezTo>
                    <a:pt x="41" y="48"/>
                    <a:pt x="41" y="48"/>
                    <a:pt x="41" y="4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20" name="Google Shape;2420;p120"/>
          <p:cNvSpPr/>
          <p:nvPr/>
        </p:nvSpPr>
        <p:spPr>
          <a:xfrm>
            <a:off x="4742904" y="2323027"/>
            <a:ext cx="363896" cy="320881"/>
          </a:xfrm>
          <a:custGeom>
            <a:rect b="b" l="l" r="r" t="t"/>
            <a:pathLst>
              <a:path extrusionOk="0" h="116" w="132">
                <a:moveTo>
                  <a:pt x="100" y="17"/>
                </a:moveTo>
                <a:cubicBezTo>
                  <a:pt x="99" y="17"/>
                  <a:pt x="98" y="17"/>
                  <a:pt x="97" y="17"/>
                </a:cubicBezTo>
                <a:cubicBezTo>
                  <a:pt x="94" y="12"/>
                  <a:pt x="90" y="8"/>
                  <a:pt x="85" y="5"/>
                </a:cubicBezTo>
                <a:cubicBezTo>
                  <a:pt x="79" y="2"/>
                  <a:pt x="72" y="0"/>
                  <a:pt x="66" y="0"/>
                </a:cubicBezTo>
                <a:cubicBezTo>
                  <a:pt x="47" y="0"/>
                  <a:pt x="31" y="14"/>
                  <a:pt x="29" y="33"/>
                </a:cubicBezTo>
                <a:cubicBezTo>
                  <a:pt x="27" y="32"/>
                  <a:pt x="25" y="32"/>
                  <a:pt x="24" y="32"/>
                </a:cubicBezTo>
                <a:cubicBezTo>
                  <a:pt x="10" y="32"/>
                  <a:pt x="0" y="43"/>
                  <a:pt x="0" y="56"/>
                </a:cubicBezTo>
                <a:cubicBezTo>
                  <a:pt x="0" y="69"/>
                  <a:pt x="10" y="80"/>
                  <a:pt x="24" y="80"/>
                </a:cubicBezTo>
                <a:cubicBezTo>
                  <a:pt x="35" y="80"/>
                  <a:pt x="35" y="80"/>
                  <a:pt x="35" y="80"/>
                </a:cubicBezTo>
                <a:cubicBezTo>
                  <a:pt x="35" y="102"/>
                  <a:pt x="35" y="102"/>
                  <a:pt x="35" y="102"/>
                </a:cubicBezTo>
                <a:cubicBezTo>
                  <a:pt x="35" y="111"/>
                  <a:pt x="51" y="116"/>
                  <a:pt x="66" y="116"/>
                </a:cubicBezTo>
                <a:cubicBezTo>
                  <a:pt x="80" y="116"/>
                  <a:pt x="96" y="111"/>
                  <a:pt x="96" y="102"/>
                </a:cubicBezTo>
                <a:cubicBezTo>
                  <a:pt x="96" y="80"/>
                  <a:pt x="96" y="80"/>
                  <a:pt x="96" y="80"/>
                </a:cubicBezTo>
                <a:cubicBezTo>
                  <a:pt x="100" y="80"/>
                  <a:pt x="100" y="80"/>
                  <a:pt x="100" y="80"/>
                </a:cubicBezTo>
                <a:cubicBezTo>
                  <a:pt x="117" y="80"/>
                  <a:pt x="132" y="66"/>
                  <a:pt x="132" y="49"/>
                </a:cubicBezTo>
                <a:cubicBezTo>
                  <a:pt x="132" y="31"/>
                  <a:pt x="117" y="17"/>
                  <a:pt x="100" y="17"/>
                </a:cubicBezTo>
                <a:close/>
                <a:moveTo>
                  <a:pt x="46" y="76"/>
                </a:moveTo>
                <a:cubicBezTo>
                  <a:pt x="51" y="78"/>
                  <a:pt x="58" y="79"/>
                  <a:pt x="66" y="79"/>
                </a:cubicBezTo>
                <a:cubicBezTo>
                  <a:pt x="73" y="79"/>
                  <a:pt x="80" y="78"/>
                  <a:pt x="86" y="76"/>
                </a:cubicBezTo>
                <a:cubicBezTo>
                  <a:pt x="87" y="75"/>
                  <a:pt x="87" y="75"/>
                  <a:pt x="88" y="74"/>
                </a:cubicBezTo>
                <a:cubicBezTo>
                  <a:pt x="88" y="83"/>
                  <a:pt x="88" y="83"/>
                  <a:pt x="88" y="83"/>
                </a:cubicBezTo>
                <a:cubicBezTo>
                  <a:pt x="88" y="84"/>
                  <a:pt x="87" y="85"/>
                  <a:pt x="82" y="87"/>
                </a:cubicBezTo>
                <a:cubicBezTo>
                  <a:pt x="78" y="88"/>
                  <a:pt x="72" y="89"/>
                  <a:pt x="66" y="89"/>
                </a:cubicBezTo>
                <a:cubicBezTo>
                  <a:pt x="59" y="89"/>
                  <a:pt x="53" y="88"/>
                  <a:pt x="49" y="87"/>
                </a:cubicBezTo>
                <a:cubicBezTo>
                  <a:pt x="44" y="85"/>
                  <a:pt x="43" y="84"/>
                  <a:pt x="43" y="83"/>
                </a:cubicBezTo>
                <a:cubicBezTo>
                  <a:pt x="43" y="76"/>
                  <a:pt x="43" y="76"/>
                  <a:pt x="43" y="76"/>
                </a:cubicBezTo>
                <a:cubicBezTo>
                  <a:pt x="43" y="76"/>
                  <a:pt x="43" y="76"/>
                  <a:pt x="43" y="76"/>
                </a:cubicBezTo>
                <a:cubicBezTo>
                  <a:pt x="43" y="76"/>
                  <a:pt x="43" y="76"/>
                  <a:pt x="43" y="76"/>
                </a:cubicBezTo>
                <a:cubicBezTo>
                  <a:pt x="43" y="74"/>
                  <a:pt x="43" y="74"/>
                  <a:pt x="43" y="74"/>
                </a:cubicBezTo>
                <a:cubicBezTo>
                  <a:pt x="44" y="75"/>
                  <a:pt x="45" y="75"/>
                  <a:pt x="46" y="76"/>
                </a:cubicBezTo>
                <a:close/>
                <a:moveTo>
                  <a:pt x="43" y="65"/>
                </a:moveTo>
                <a:cubicBezTo>
                  <a:pt x="43" y="65"/>
                  <a:pt x="45" y="63"/>
                  <a:pt x="49" y="62"/>
                </a:cubicBezTo>
                <a:cubicBezTo>
                  <a:pt x="54" y="60"/>
                  <a:pt x="59" y="59"/>
                  <a:pt x="66" y="59"/>
                </a:cubicBezTo>
                <a:cubicBezTo>
                  <a:pt x="72" y="59"/>
                  <a:pt x="78" y="60"/>
                  <a:pt x="82" y="62"/>
                </a:cubicBezTo>
                <a:cubicBezTo>
                  <a:pt x="87" y="63"/>
                  <a:pt x="88" y="65"/>
                  <a:pt x="88" y="65"/>
                </a:cubicBezTo>
                <a:cubicBezTo>
                  <a:pt x="88" y="66"/>
                  <a:pt x="87" y="67"/>
                  <a:pt x="82" y="69"/>
                </a:cubicBezTo>
                <a:cubicBezTo>
                  <a:pt x="78" y="70"/>
                  <a:pt x="72" y="71"/>
                  <a:pt x="66" y="71"/>
                </a:cubicBezTo>
                <a:cubicBezTo>
                  <a:pt x="59" y="71"/>
                  <a:pt x="54" y="70"/>
                  <a:pt x="49" y="69"/>
                </a:cubicBezTo>
                <a:cubicBezTo>
                  <a:pt x="45" y="67"/>
                  <a:pt x="43" y="66"/>
                  <a:pt x="43" y="65"/>
                </a:cubicBezTo>
                <a:close/>
                <a:moveTo>
                  <a:pt x="82" y="106"/>
                </a:moveTo>
                <a:cubicBezTo>
                  <a:pt x="78" y="107"/>
                  <a:pt x="72" y="108"/>
                  <a:pt x="66" y="108"/>
                </a:cubicBezTo>
                <a:cubicBezTo>
                  <a:pt x="59" y="108"/>
                  <a:pt x="53" y="107"/>
                  <a:pt x="49" y="106"/>
                </a:cubicBezTo>
                <a:cubicBezTo>
                  <a:pt x="44" y="104"/>
                  <a:pt x="43" y="102"/>
                  <a:pt x="43" y="102"/>
                </a:cubicBezTo>
                <a:cubicBezTo>
                  <a:pt x="43" y="93"/>
                  <a:pt x="43" y="93"/>
                  <a:pt x="43" y="93"/>
                </a:cubicBezTo>
                <a:cubicBezTo>
                  <a:pt x="49" y="95"/>
                  <a:pt x="57" y="97"/>
                  <a:pt x="66" y="97"/>
                </a:cubicBezTo>
                <a:cubicBezTo>
                  <a:pt x="74" y="97"/>
                  <a:pt x="82" y="95"/>
                  <a:pt x="88" y="93"/>
                </a:cubicBezTo>
                <a:cubicBezTo>
                  <a:pt x="88" y="102"/>
                  <a:pt x="88" y="102"/>
                  <a:pt x="88" y="102"/>
                </a:cubicBezTo>
                <a:cubicBezTo>
                  <a:pt x="88" y="102"/>
                  <a:pt x="87" y="104"/>
                  <a:pt x="82" y="106"/>
                </a:cubicBezTo>
                <a:close/>
                <a:moveTo>
                  <a:pt x="100" y="72"/>
                </a:moveTo>
                <a:cubicBezTo>
                  <a:pt x="96" y="72"/>
                  <a:pt x="96" y="72"/>
                  <a:pt x="96" y="72"/>
                </a:cubicBezTo>
                <a:cubicBezTo>
                  <a:pt x="96" y="72"/>
                  <a:pt x="96" y="65"/>
                  <a:pt x="96" y="65"/>
                </a:cubicBezTo>
                <a:cubicBezTo>
                  <a:pt x="96" y="62"/>
                  <a:pt x="94" y="58"/>
                  <a:pt x="86" y="55"/>
                </a:cubicBezTo>
                <a:cubicBezTo>
                  <a:pt x="80" y="53"/>
                  <a:pt x="73" y="52"/>
                  <a:pt x="66" y="52"/>
                </a:cubicBezTo>
                <a:cubicBezTo>
                  <a:pt x="58" y="52"/>
                  <a:pt x="51" y="53"/>
                  <a:pt x="46" y="55"/>
                </a:cubicBezTo>
                <a:cubicBezTo>
                  <a:pt x="37" y="58"/>
                  <a:pt x="35" y="62"/>
                  <a:pt x="35" y="65"/>
                </a:cubicBezTo>
                <a:cubicBezTo>
                  <a:pt x="35" y="72"/>
                  <a:pt x="35" y="72"/>
                  <a:pt x="35" y="72"/>
                </a:cubicBezTo>
                <a:cubicBezTo>
                  <a:pt x="24" y="72"/>
                  <a:pt x="24" y="72"/>
                  <a:pt x="24" y="72"/>
                </a:cubicBezTo>
                <a:cubicBezTo>
                  <a:pt x="15" y="72"/>
                  <a:pt x="7" y="65"/>
                  <a:pt x="7" y="56"/>
                </a:cubicBezTo>
                <a:cubicBezTo>
                  <a:pt x="7" y="47"/>
                  <a:pt x="15" y="40"/>
                  <a:pt x="24" y="40"/>
                </a:cubicBezTo>
                <a:cubicBezTo>
                  <a:pt x="26" y="40"/>
                  <a:pt x="29" y="41"/>
                  <a:pt x="31" y="42"/>
                </a:cubicBezTo>
                <a:cubicBezTo>
                  <a:pt x="32" y="42"/>
                  <a:pt x="34" y="42"/>
                  <a:pt x="35" y="42"/>
                </a:cubicBezTo>
                <a:cubicBezTo>
                  <a:pt x="36" y="41"/>
                  <a:pt x="37" y="39"/>
                  <a:pt x="37" y="38"/>
                </a:cubicBezTo>
                <a:cubicBezTo>
                  <a:pt x="37" y="37"/>
                  <a:pt x="37" y="37"/>
                  <a:pt x="37" y="36"/>
                </a:cubicBezTo>
                <a:cubicBezTo>
                  <a:pt x="37" y="20"/>
                  <a:pt x="50" y="7"/>
                  <a:pt x="66" y="7"/>
                </a:cubicBezTo>
                <a:cubicBezTo>
                  <a:pt x="77" y="7"/>
                  <a:pt x="86" y="13"/>
                  <a:pt x="91" y="23"/>
                </a:cubicBezTo>
                <a:cubicBezTo>
                  <a:pt x="92" y="25"/>
                  <a:pt x="94" y="26"/>
                  <a:pt x="96" y="25"/>
                </a:cubicBezTo>
                <a:cubicBezTo>
                  <a:pt x="97" y="25"/>
                  <a:pt x="99" y="25"/>
                  <a:pt x="100" y="25"/>
                </a:cubicBezTo>
                <a:cubicBezTo>
                  <a:pt x="113" y="25"/>
                  <a:pt x="124" y="36"/>
                  <a:pt x="124" y="49"/>
                </a:cubicBezTo>
                <a:cubicBezTo>
                  <a:pt x="124" y="62"/>
                  <a:pt x="113" y="72"/>
                  <a:pt x="100" y="72"/>
                </a:cubicBezTo>
                <a:close/>
                <a:moveTo>
                  <a:pt x="100" y="72"/>
                </a:moveTo>
                <a:cubicBezTo>
                  <a:pt x="100" y="72"/>
                  <a:pt x="100" y="72"/>
                  <a:pt x="100" y="7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421" name="Google Shape;2421;p120"/>
          <p:cNvGrpSpPr/>
          <p:nvPr/>
        </p:nvGrpSpPr>
        <p:grpSpPr>
          <a:xfrm>
            <a:off x="5468370" y="2317215"/>
            <a:ext cx="284839" cy="329020"/>
            <a:chOff x="5468370" y="2317215"/>
            <a:chExt cx="284839" cy="329020"/>
          </a:xfrm>
        </p:grpSpPr>
        <p:sp>
          <p:nvSpPr>
            <p:cNvPr id="2422" name="Google Shape;2422;p120"/>
            <p:cNvSpPr/>
            <p:nvPr/>
          </p:nvSpPr>
          <p:spPr>
            <a:xfrm>
              <a:off x="5468370" y="2317215"/>
              <a:ext cx="284839" cy="329020"/>
            </a:xfrm>
            <a:custGeom>
              <a:rect b="b" l="l" r="r" t="t"/>
              <a:pathLst>
                <a:path extrusionOk="0" h="119" w="103">
                  <a:moveTo>
                    <a:pt x="103" y="76"/>
                  </a:moveTo>
                  <a:cubicBezTo>
                    <a:pt x="103" y="70"/>
                    <a:pt x="101" y="66"/>
                    <a:pt x="97" y="62"/>
                  </a:cubicBezTo>
                  <a:cubicBezTo>
                    <a:pt x="97" y="62"/>
                    <a:pt x="97" y="21"/>
                    <a:pt x="97" y="21"/>
                  </a:cubicBezTo>
                  <a:cubicBezTo>
                    <a:pt x="97" y="20"/>
                    <a:pt x="96" y="19"/>
                    <a:pt x="95" y="19"/>
                  </a:cubicBezTo>
                  <a:cubicBezTo>
                    <a:pt x="95" y="19"/>
                    <a:pt x="78" y="1"/>
                    <a:pt x="78" y="1"/>
                  </a:cubicBezTo>
                  <a:cubicBezTo>
                    <a:pt x="78" y="1"/>
                    <a:pt x="77" y="0"/>
                    <a:pt x="77" y="0"/>
                  </a:cubicBezTo>
                  <a:cubicBezTo>
                    <a:pt x="76" y="0"/>
                    <a:pt x="76" y="0"/>
                    <a:pt x="75" y="0"/>
                  </a:cubicBezTo>
                  <a:cubicBezTo>
                    <a:pt x="10" y="0"/>
                    <a:pt x="10" y="0"/>
                    <a:pt x="10" y="0"/>
                  </a:cubicBezTo>
                  <a:cubicBezTo>
                    <a:pt x="8" y="0"/>
                    <a:pt x="7" y="1"/>
                    <a:pt x="7" y="3"/>
                  </a:cubicBezTo>
                  <a:cubicBezTo>
                    <a:pt x="7" y="62"/>
                    <a:pt x="7" y="62"/>
                    <a:pt x="7" y="62"/>
                  </a:cubicBezTo>
                  <a:cubicBezTo>
                    <a:pt x="3" y="66"/>
                    <a:pt x="0" y="70"/>
                    <a:pt x="0" y="76"/>
                  </a:cubicBezTo>
                  <a:cubicBezTo>
                    <a:pt x="0" y="81"/>
                    <a:pt x="3" y="86"/>
                    <a:pt x="7" y="89"/>
                  </a:cubicBezTo>
                  <a:cubicBezTo>
                    <a:pt x="7" y="116"/>
                    <a:pt x="7" y="116"/>
                    <a:pt x="7" y="116"/>
                  </a:cubicBezTo>
                  <a:cubicBezTo>
                    <a:pt x="7" y="118"/>
                    <a:pt x="8" y="119"/>
                    <a:pt x="10" y="119"/>
                  </a:cubicBezTo>
                  <a:cubicBezTo>
                    <a:pt x="93" y="119"/>
                    <a:pt x="93" y="119"/>
                    <a:pt x="93" y="119"/>
                  </a:cubicBezTo>
                  <a:cubicBezTo>
                    <a:pt x="95" y="119"/>
                    <a:pt x="97" y="118"/>
                    <a:pt x="97" y="116"/>
                  </a:cubicBezTo>
                  <a:cubicBezTo>
                    <a:pt x="97" y="89"/>
                    <a:pt x="97" y="89"/>
                    <a:pt x="97" y="89"/>
                  </a:cubicBezTo>
                  <a:cubicBezTo>
                    <a:pt x="101" y="86"/>
                    <a:pt x="103" y="81"/>
                    <a:pt x="103" y="76"/>
                  </a:cubicBezTo>
                  <a:close/>
                  <a:moveTo>
                    <a:pt x="92" y="84"/>
                  </a:moveTo>
                  <a:cubicBezTo>
                    <a:pt x="91" y="84"/>
                    <a:pt x="91" y="84"/>
                    <a:pt x="91" y="84"/>
                  </a:cubicBezTo>
                  <a:cubicBezTo>
                    <a:pt x="90" y="85"/>
                    <a:pt x="88" y="86"/>
                    <a:pt x="86" y="86"/>
                  </a:cubicBezTo>
                  <a:cubicBezTo>
                    <a:pt x="18" y="86"/>
                    <a:pt x="18" y="86"/>
                    <a:pt x="18" y="86"/>
                  </a:cubicBezTo>
                  <a:cubicBezTo>
                    <a:pt x="12" y="86"/>
                    <a:pt x="7" y="81"/>
                    <a:pt x="7" y="76"/>
                  </a:cubicBezTo>
                  <a:cubicBezTo>
                    <a:pt x="7" y="72"/>
                    <a:pt x="9" y="69"/>
                    <a:pt x="12" y="67"/>
                  </a:cubicBezTo>
                  <a:cubicBezTo>
                    <a:pt x="12" y="67"/>
                    <a:pt x="12" y="67"/>
                    <a:pt x="12" y="67"/>
                  </a:cubicBezTo>
                  <a:cubicBezTo>
                    <a:pt x="14" y="66"/>
                    <a:pt x="16" y="65"/>
                    <a:pt x="18" y="65"/>
                  </a:cubicBezTo>
                  <a:cubicBezTo>
                    <a:pt x="86" y="65"/>
                    <a:pt x="86" y="65"/>
                    <a:pt x="86" y="65"/>
                  </a:cubicBezTo>
                  <a:cubicBezTo>
                    <a:pt x="91" y="65"/>
                    <a:pt x="96" y="70"/>
                    <a:pt x="96" y="76"/>
                  </a:cubicBezTo>
                  <a:cubicBezTo>
                    <a:pt x="96" y="79"/>
                    <a:pt x="94" y="82"/>
                    <a:pt x="92" y="84"/>
                  </a:cubicBezTo>
                  <a:close/>
                  <a:moveTo>
                    <a:pt x="79" y="12"/>
                  </a:moveTo>
                  <a:cubicBezTo>
                    <a:pt x="85" y="18"/>
                    <a:pt x="85" y="18"/>
                    <a:pt x="85" y="18"/>
                  </a:cubicBezTo>
                  <a:cubicBezTo>
                    <a:pt x="79" y="18"/>
                    <a:pt x="79" y="18"/>
                    <a:pt x="79" y="18"/>
                  </a:cubicBezTo>
                  <a:lnTo>
                    <a:pt x="79" y="12"/>
                  </a:lnTo>
                  <a:close/>
                  <a:moveTo>
                    <a:pt x="14" y="7"/>
                  </a:moveTo>
                  <a:cubicBezTo>
                    <a:pt x="72" y="7"/>
                    <a:pt x="72" y="7"/>
                    <a:pt x="72" y="7"/>
                  </a:cubicBezTo>
                  <a:cubicBezTo>
                    <a:pt x="72" y="21"/>
                    <a:pt x="72" y="21"/>
                    <a:pt x="72" y="21"/>
                  </a:cubicBezTo>
                  <a:cubicBezTo>
                    <a:pt x="72" y="23"/>
                    <a:pt x="73" y="25"/>
                    <a:pt x="75" y="25"/>
                  </a:cubicBezTo>
                  <a:cubicBezTo>
                    <a:pt x="90" y="25"/>
                    <a:pt x="90" y="25"/>
                    <a:pt x="90" y="25"/>
                  </a:cubicBezTo>
                  <a:cubicBezTo>
                    <a:pt x="90" y="59"/>
                    <a:pt x="90" y="59"/>
                    <a:pt x="90" y="59"/>
                  </a:cubicBezTo>
                  <a:cubicBezTo>
                    <a:pt x="89" y="59"/>
                    <a:pt x="87" y="58"/>
                    <a:pt x="86" y="58"/>
                  </a:cubicBezTo>
                  <a:cubicBezTo>
                    <a:pt x="18" y="58"/>
                    <a:pt x="18" y="58"/>
                    <a:pt x="18" y="58"/>
                  </a:cubicBezTo>
                  <a:cubicBezTo>
                    <a:pt x="16" y="58"/>
                    <a:pt x="15" y="59"/>
                    <a:pt x="14" y="59"/>
                  </a:cubicBezTo>
                  <a:lnTo>
                    <a:pt x="14" y="7"/>
                  </a:lnTo>
                  <a:close/>
                  <a:moveTo>
                    <a:pt x="90" y="112"/>
                  </a:moveTo>
                  <a:cubicBezTo>
                    <a:pt x="14" y="112"/>
                    <a:pt x="14" y="112"/>
                    <a:pt x="14" y="112"/>
                  </a:cubicBezTo>
                  <a:cubicBezTo>
                    <a:pt x="14" y="92"/>
                    <a:pt x="14" y="92"/>
                    <a:pt x="14" y="92"/>
                  </a:cubicBezTo>
                  <a:cubicBezTo>
                    <a:pt x="15" y="93"/>
                    <a:pt x="16" y="93"/>
                    <a:pt x="18" y="93"/>
                  </a:cubicBezTo>
                  <a:cubicBezTo>
                    <a:pt x="86" y="93"/>
                    <a:pt x="86" y="93"/>
                    <a:pt x="86" y="93"/>
                  </a:cubicBezTo>
                  <a:cubicBezTo>
                    <a:pt x="87" y="93"/>
                    <a:pt x="89" y="93"/>
                    <a:pt x="90" y="92"/>
                  </a:cubicBezTo>
                  <a:lnTo>
                    <a:pt x="90" y="112"/>
                  </a:lnTo>
                  <a:close/>
                  <a:moveTo>
                    <a:pt x="90" y="112"/>
                  </a:moveTo>
                  <a:cubicBezTo>
                    <a:pt x="90" y="112"/>
                    <a:pt x="90" y="112"/>
                    <a:pt x="90" y="11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3" name="Google Shape;2423;p120"/>
            <p:cNvSpPr/>
            <p:nvPr/>
          </p:nvSpPr>
          <p:spPr>
            <a:xfrm>
              <a:off x="5573005" y="2356744"/>
              <a:ext cx="77895" cy="101148"/>
            </a:xfrm>
            <a:custGeom>
              <a:rect b="b" l="l" r="r" t="t"/>
              <a:pathLst>
                <a:path extrusionOk="0" h="37" w="28">
                  <a:moveTo>
                    <a:pt x="14" y="37"/>
                  </a:moveTo>
                  <a:cubicBezTo>
                    <a:pt x="22" y="37"/>
                    <a:pt x="28" y="31"/>
                    <a:pt x="28" y="23"/>
                  </a:cubicBezTo>
                  <a:cubicBezTo>
                    <a:pt x="28" y="16"/>
                    <a:pt x="28" y="16"/>
                    <a:pt x="28" y="16"/>
                  </a:cubicBezTo>
                  <a:cubicBezTo>
                    <a:pt x="28" y="14"/>
                    <a:pt x="26" y="12"/>
                    <a:pt x="25" y="12"/>
                  </a:cubicBezTo>
                  <a:cubicBezTo>
                    <a:pt x="24" y="12"/>
                    <a:pt x="24" y="12"/>
                    <a:pt x="24" y="12"/>
                  </a:cubicBezTo>
                  <a:cubicBezTo>
                    <a:pt x="24" y="10"/>
                    <a:pt x="24" y="10"/>
                    <a:pt x="24" y="10"/>
                  </a:cubicBezTo>
                  <a:cubicBezTo>
                    <a:pt x="24" y="5"/>
                    <a:pt x="20" y="0"/>
                    <a:pt x="14" y="0"/>
                  </a:cubicBezTo>
                  <a:cubicBezTo>
                    <a:pt x="8" y="0"/>
                    <a:pt x="3" y="5"/>
                    <a:pt x="3" y="10"/>
                  </a:cubicBezTo>
                  <a:cubicBezTo>
                    <a:pt x="3" y="12"/>
                    <a:pt x="3" y="12"/>
                    <a:pt x="3" y="12"/>
                  </a:cubicBezTo>
                  <a:cubicBezTo>
                    <a:pt x="3" y="12"/>
                    <a:pt x="3" y="12"/>
                    <a:pt x="3" y="12"/>
                  </a:cubicBezTo>
                  <a:cubicBezTo>
                    <a:pt x="1" y="12"/>
                    <a:pt x="0" y="14"/>
                    <a:pt x="0" y="16"/>
                  </a:cubicBezTo>
                  <a:cubicBezTo>
                    <a:pt x="0" y="23"/>
                    <a:pt x="0" y="23"/>
                    <a:pt x="0" y="23"/>
                  </a:cubicBezTo>
                  <a:cubicBezTo>
                    <a:pt x="0" y="31"/>
                    <a:pt x="6" y="37"/>
                    <a:pt x="14" y="37"/>
                  </a:cubicBezTo>
                  <a:close/>
                  <a:moveTo>
                    <a:pt x="21" y="23"/>
                  </a:moveTo>
                  <a:cubicBezTo>
                    <a:pt x="21" y="27"/>
                    <a:pt x="18" y="30"/>
                    <a:pt x="14" y="30"/>
                  </a:cubicBezTo>
                  <a:cubicBezTo>
                    <a:pt x="10" y="30"/>
                    <a:pt x="7" y="27"/>
                    <a:pt x="7" y="23"/>
                  </a:cubicBezTo>
                  <a:cubicBezTo>
                    <a:pt x="7" y="19"/>
                    <a:pt x="7" y="19"/>
                    <a:pt x="7" y="19"/>
                  </a:cubicBezTo>
                  <a:cubicBezTo>
                    <a:pt x="21" y="19"/>
                    <a:pt x="21" y="19"/>
                    <a:pt x="21" y="19"/>
                  </a:cubicBezTo>
                  <a:lnTo>
                    <a:pt x="21" y="23"/>
                  </a:lnTo>
                  <a:close/>
                  <a:moveTo>
                    <a:pt x="10" y="10"/>
                  </a:moveTo>
                  <a:cubicBezTo>
                    <a:pt x="10" y="8"/>
                    <a:pt x="12" y="7"/>
                    <a:pt x="14" y="7"/>
                  </a:cubicBezTo>
                  <a:cubicBezTo>
                    <a:pt x="16" y="7"/>
                    <a:pt x="17" y="8"/>
                    <a:pt x="17" y="10"/>
                  </a:cubicBezTo>
                  <a:cubicBezTo>
                    <a:pt x="17" y="12"/>
                    <a:pt x="17" y="12"/>
                    <a:pt x="17" y="12"/>
                  </a:cubicBezTo>
                  <a:cubicBezTo>
                    <a:pt x="10" y="12"/>
                    <a:pt x="10" y="12"/>
                    <a:pt x="10" y="12"/>
                  </a:cubicBezTo>
                  <a:lnTo>
                    <a:pt x="10" y="10"/>
                  </a:lnTo>
                  <a:close/>
                  <a:moveTo>
                    <a:pt x="10" y="10"/>
                  </a:moveTo>
                  <a:cubicBezTo>
                    <a:pt x="10" y="10"/>
                    <a:pt x="10" y="10"/>
                    <a:pt x="10" y="1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4" name="Google Shape;2424;p120"/>
            <p:cNvSpPr/>
            <p:nvPr/>
          </p:nvSpPr>
          <p:spPr>
            <a:xfrm>
              <a:off x="5542777" y="2516021"/>
              <a:ext cx="19765"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5" name="Google Shape;2425;p120"/>
            <p:cNvSpPr/>
            <p:nvPr/>
          </p:nvSpPr>
          <p:spPr>
            <a:xfrm>
              <a:off x="5582306" y="2516021"/>
              <a:ext cx="18602"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6" name="Google Shape;2426;p120"/>
            <p:cNvSpPr/>
            <p:nvPr/>
          </p:nvSpPr>
          <p:spPr>
            <a:xfrm>
              <a:off x="5620671" y="2516021"/>
              <a:ext cx="18602"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7" name="Google Shape;2427;p120"/>
            <p:cNvSpPr/>
            <p:nvPr/>
          </p:nvSpPr>
          <p:spPr>
            <a:xfrm>
              <a:off x="5659038" y="2516021"/>
              <a:ext cx="19765" cy="19765"/>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428" name="Google Shape;2428;p120"/>
          <p:cNvGrpSpPr/>
          <p:nvPr/>
        </p:nvGrpSpPr>
        <p:grpSpPr>
          <a:xfrm>
            <a:off x="6203138" y="2317215"/>
            <a:ext cx="372034" cy="329020"/>
            <a:chOff x="6203138" y="2317215"/>
            <a:chExt cx="372034" cy="329020"/>
          </a:xfrm>
        </p:grpSpPr>
        <p:sp>
          <p:nvSpPr>
            <p:cNvPr id="2429" name="Google Shape;2429;p120"/>
            <p:cNvSpPr/>
            <p:nvPr/>
          </p:nvSpPr>
          <p:spPr>
            <a:xfrm>
              <a:off x="6203138" y="2317215"/>
              <a:ext cx="372034" cy="329020"/>
            </a:xfrm>
            <a:custGeom>
              <a:rect b="b" l="l" r="r" t="t"/>
              <a:pathLst>
                <a:path extrusionOk="0" h="119" w="135">
                  <a:moveTo>
                    <a:pt x="131" y="0"/>
                  </a:moveTo>
                  <a:cubicBezTo>
                    <a:pt x="3" y="0"/>
                    <a:pt x="3" y="0"/>
                    <a:pt x="3" y="0"/>
                  </a:cubicBezTo>
                  <a:cubicBezTo>
                    <a:pt x="1" y="0"/>
                    <a:pt x="0" y="2"/>
                    <a:pt x="0" y="4"/>
                  </a:cubicBezTo>
                  <a:cubicBezTo>
                    <a:pt x="0" y="115"/>
                    <a:pt x="0" y="115"/>
                    <a:pt x="0" y="115"/>
                  </a:cubicBezTo>
                  <a:cubicBezTo>
                    <a:pt x="0" y="117"/>
                    <a:pt x="1" y="119"/>
                    <a:pt x="3" y="119"/>
                  </a:cubicBezTo>
                  <a:cubicBezTo>
                    <a:pt x="131" y="119"/>
                    <a:pt x="131" y="119"/>
                    <a:pt x="131" y="119"/>
                  </a:cubicBezTo>
                  <a:cubicBezTo>
                    <a:pt x="133" y="119"/>
                    <a:pt x="135" y="117"/>
                    <a:pt x="135" y="115"/>
                  </a:cubicBezTo>
                  <a:cubicBezTo>
                    <a:pt x="135" y="4"/>
                    <a:pt x="135" y="4"/>
                    <a:pt x="135" y="4"/>
                  </a:cubicBezTo>
                  <a:cubicBezTo>
                    <a:pt x="135" y="2"/>
                    <a:pt x="133" y="0"/>
                    <a:pt x="131" y="0"/>
                  </a:cubicBezTo>
                  <a:close/>
                  <a:moveTo>
                    <a:pt x="127" y="111"/>
                  </a:moveTo>
                  <a:cubicBezTo>
                    <a:pt x="7" y="111"/>
                    <a:pt x="7" y="111"/>
                    <a:pt x="7" y="111"/>
                  </a:cubicBezTo>
                  <a:cubicBezTo>
                    <a:pt x="7" y="8"/>
                    <a:pt x="7" y="8"/>
                    <a:pt x="7" y="8"/>
                  </a:cubicBezTo>
                  <a:cubicBezTo>
                    <a:pt x="127" y="8"/>
                    <a:pt x="127" y="8"/>
                    <a:pt x="127" y="8"/>
                  </a:cubicBezTo>
                  <a:lnTo>
                    <a:pt x="127" y="111"/>
                  </a:lnTo>
                  <a:close/>
                  <a:moveTo>
                    <a:pt x="127" y="111"/>
                  </a:moveTo>
                  <a:cubicBezTo>
                    <a:pt x="127" y="111"/>
                    <a:pt x="127" y="111"/>
                    <a:pt x="127" y="1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0" name="Google Shape;2430;p120"/>
            <p:cNvSpPr/>
            <p:nvPr/>
          </p:nvSpPr>
          <p:spPr>
            <a:xfrm>
              <a:off x="6243829" y="2361394"/>
              <a:ext cx="287164" cy="240661"/>
            </a:xfrm>
            <a:custGeom>
              <a:rect b="b" l="l" r="r" t="t"/>
              <a:pathLst>
                <a:path extrusionOk="0" h="87" w="104">
                  <a:moveTo>
                    <a:pt x="4" y="87"/>
                  </a:moveTo>
                  <a:cubicBezTo>
                    <a:pt x="23" y="87"/>
                    <a:pt x="23" y="87"/>
                    <a:pt x="23" y="87"/>
                  </a:cubicBezTo>
                  <a:cubicBezTo>
                    <a:pt x="25" y="87"/>
                    <a:pt x="27" y="85"/>
                    <a:pt x="27" y="83"/>
                  </a:cubicBezTo>
                  <a:cubicBezTo>
                    <a:pt x="27" y="79"/>
                    <a:pt x="27" y="79"/>
                    <a:pt x="27" y="79"/>
                  </a:cubicBezTo>
                  <a:cubicBezTo>
                    <a:pt x="35" y="79"/>
                    <a:pt x="35" y="79"/>
                    <a:pt x="35" y="79"/>
                  </a:cubicBezTo>
                  <a:cubicBezTo>
                    <a:pt x="42" y="79"/>
                    <a:pt x="47" y="74"/>
                    <a:pt x="47" y="67"/>
                  </a:cubicBezTo>
                  <a:cubicBezTo>
                    <a:pt x="47" y="58"/>
                    <a:pt x="47" y="58"/>
                    <a:pt x="47" y="58"/>
                  </a:cubicBezTo>
                  <a:cubicBezTo>
                    <a:pt x="47" y="56"/>
                    <a:pt x="48" y="55"/>
                    <a:pt x="50" y="55"/>
                  </a:cubicBezTo>
                  <a:cubicBezTo>
                    <a:pt x="54" y="55"/>
                    <a:pt x="54" y="55"/>
                    <a:pt x="54" y="55"/>
                  </a:cubicBezTo>
                  <a:cubicBezTo>
                    <a:pt x="56" y="55"/>
                    <a:pt x="57" y="56"/>
                    <a:pt x="57" y="58"/>
                  </a:cubicBezTo>
                  <a:cubicBezTo>
                    <a:pt x="57" y="67"/>
                    <a:pt x="57" y="67"/>
                    <a:pt x="57" y="67"/>
                  </a:cubicBezTo>
                  <a:cubicBezTo>
                    <a:pt x="57" y="74"/>
                    <a:pt x="62" y="79"/>
                    <a:pt x="69" y="79"/>
                  </a:cubicBezTo>
                  <a:cubicBezTo>
                    <a:pt x="77" y="79"/>
                    <a:pt x="77" y="79"/>
                    <a:pt x="77" y="79"/>
                  </a:cubicBezTo>
                  <a:cubicBezTo>
                    <a:pt x="77" y="83"/>
                    <a:pt x="77" y="83"/>
                    <a:pt x="77" y="83"/>
                  </a:cubicBezTo>
                  <a:cubicBezTo>
                    <a:pt x="77" y="85"/>
                    <a:pt x="79" y="87"/>
                    <a:pt x="81" y="87"/>
                  </a:cubicBezTo>
                  <a:cubicBezTo>
                    <a:pt x="100" y="87"/>
                    <a:pt x="100" y="87"/>
                    <a:pt x="100" y="87"/>
                  </a:cubicBezTo>
                  <a:cubicBezTo>
                    <a:pt x="102" y="87"/>
                    <a:pt x="104" y="85"/>
                    <a:pt x="104" y="83"/>
                  </a:cubicBezTo>
                  <a:cubicBezTo>
                    <a:pt x="104" y="67"/>
                    <a:pt x="104" y="67"/>
                    <a:pt x="104" y="67"/>
                  </a:cubicBezTo>
                  <a:cubicBezTo>
                    <a:pt x="104" y="65"/>
                    <a:pt x="102" y="63"/>
                    <a:pt x="100" y="63"/>
                  </a:cubicBezTo>
                  <a:cubicBezTo>
                    <a:pt x="81" y="63"/>
                    <a:pt x="81" y="63"/>
                    <a:pt x="81" y="63"/>
                  </a:cubicBezTo>
                  <a:cubicBezTo>
                    <a:pt x="79" y="63"/>
                    <a:pt x="77" y="65"/>
                    <a:pt x="77" y="67"/>
                  </a:cubicBezTo>
                  <a:cubicBezTo>
                    <a:pt x="77" y="71"/>
                    <a:pt x="77" y="71"/>
                    <a:pt x="77" y="71"/>
                  </a:cubicBezTo>
                  <a:cubicBezTo>
                    <a:pt x="69" y="71"/>
                    <a:pt x="69" y="71"/>
                    <a:pt x="69" y="71"/>
                  </a:cubicBezTo>
                  <a:cubicBezTo>
                    <a:pt x="67" y="71"/>
                    <a:pt x="65" y="69"/>
                    <a:pt x="65" y="67"/>
                  </a:cubicBezTo>
                  <a:cubicBezTo>
                    <a:pt x="65" y="58"/>
                    <a:pt x="65" y="58"/>
                    <a:pt x="65" y="58"/>
                  </a:cubicBezTo>
                  <a:cubicBezTo>
                    <a:pt x="65" y="56"/>
                    <a:pt x="64" y="54"/>
                    <a:pt x="64" y="53"/>
                  </a:cubicBezTo>
                  <a:cubicBezTo>
                    <a:pt x="66" y="51"/>
                    <a:pt x="67" y="50"/>
                    <a:pt x="68" y="47"/>
                  </a:cubicBezTo>
                  <a:cubicBezTo>
                    <a:pt x="68" y="47"/>
                    <a:pt x="68" y="47"/>
                    <a:pt x="68" y="47"/>
                  </a:cubicBezTo>
                  <a:cubicBezTo>
                    <a:pt x="77" y="47"/>
                    <a:pt x="77" y="47"/>
                    <a:pt x="77" y="47"/>
                  </a:cubicBezTo>
                  <a:cubicBezTo>
                    <a:pt x="77" y="51"/>
                    <a:pt x="77" y="51"/>
                    <a:pt x="77" y="51"/>
                  </a:cubicBezTo>
                  <a:cubicBezTo>
                    <a:pt x="77" y="53"/>
                    <a:pt x="79" y="55"/>
                    <a:pt x="81" y="55"/>
                  </a:cubicBezTo>
                  <a:cubicBezTo>
                    <a:pt x="100" y="55"/>
                    <a:pt x="100" y="55"/>
                    <a:pt x="100" y="55"/>
                  </a:cubicBezTo>
                  <a:cubicBezTo>
                    <a:pt x="102" y="55"/>
                    <a:pt x="104" y="53"/>
                    <a:pt x="104" y="51"/>
                  </a:cubicBezTo>
                  <a:cubicBezTo>
                    <a:pt x="104" y="35"/>
                    <a:pt x="104" y="35"/>
                    <a:pt x="104" y="35"/>
                  </a:cubicBezTo>
                  <a:cubicBezTo>
                    <a:pt x="104" y="33"/>
                    <a:pt x="102" y="31"/>
                    <a:pt x="100" y="31"/>
                  </a:cubicBezTo>
                  <a:cubicBezTo>
                    <a:pt x="81" y="31"/>
                    <a:pt x="81" y="31"/>
                    <a:pt x="81" y="31"/>
                  </a:cubicBezTo>
                  <a:cubicBezTo>
                    <a:pt x="79" y="31"/>
                    <a:pt x="77" y="33"/>
                    <a:pt x="77" y="35"/>
                  </a:cubicBezTo>
                  <a:cubicBezTo>
                    <a:pt x="77" y="39"/>
                    <a:pt x="77" y="39"/>
                    <a:pt x="77" y="39"/>
                  </a:cubicBezTo>
                  <a:cubicBezTo>
                    <a:pt x="68" y="39"/>
                    <a:pt x="68" y="39"/>
                    <a:pt x="68" y="39"/>
                  </a:cubicBezTo>
                  <a:cubicBezTo>
                    <a:pt x="68" y="39"/>
                    <a:pt x="68" y="39"/>
                    <a:pt x="68" y="39"/>
                  </a:cubicBezTo>
                  <a:cubicBezTo>
                    <a:pt x="67" y="37"/>
                    <a:pt x="66" y="35"/>
                    <a:pt x="64" y="34"/>
                  </a:cubicBezTo>
                  <a:cubicBezTo>
                    <a:pt x="64" y="32"/>
                    <a:pt x="65" y="31"/>
                    <a:pt x="65" y="29"/>
                  </a:cubicBezTo>
                  <a:cubicBezTo>
                    <a:pt x="65" y="20"/>
                    <a:pt x="65" y="20"/>
                    <a:pt x="65" y="20"/>
                  </a:cubicBezTo>
                  <a:cubicBezTo>
                    <a:pt x="65" y="17"/>
                    <a:pt x="67" y="16"/>
                    <a:pt x="69" y="16"/>
                  </a:cubicBezTo>
                  <a:cubicBezTo>
                    <a:pt x="77" y="16"/>
                    <a:pt x="77" y="16"/>
                    <a:pt x="77" y="16"/>
                  </a:cubicBezTo>
                  <a:cubicBezTo>
                    <a:pt x="77" y="20"/>
                    <a:pt x="77" y="20"/>
                    <a:pt x="77" y="20"/>
                  </a:cubicBezTo>
                  <a:cubicBezTo>
                    <a:pt x="77" y="22"/>
                    <a:pt x="79" y="24"/>
                    <a:pt x="81" y="24"/>
                  </a:cubicBezTo>
                  <a:cubicBezTo>
                    <a:pt x="100" y="24"/>
                    <a:pt x="100" y="24"/>
                    <a:pt x="100" y="24"/>
                  </a:cubicBezTo>
                  <a:cubicBezTo>
                    <a:pt x="102" y="24"/>
                    <a:pt x="104" y="22"/>
                    <a:pt x="104" y="20"/>
                  </a:cubicBezTo>
                  <a:cubicBezTo>
                    <a:pt x="104" y="4"/>
                    <a:pt x="104" y="4"/>
                    <a:pt x="104" y="4"/>
                  </a:cubicBezTo>
                  <a:cubicBezTo>
                    <a:pt x="104" y="2"/>
                    <a:pt x="102" y="0"/>
                    <a:pt x="100" y="0"/>
                  </a:cubicBezTo>
                  <a:cubicBezTo>
                    <a:pt x="81" y="0"/>
                    <a:pt x="81" y="0"/>
                    <a:pt x="81" y="0"/>
                  </a:cubicBezTo>
                  <a:cubicBezTo>
                    <a:pt x="79" y="0"/>
                    <a:pt x="77" y="2"/>
                    <a:pt x="77" y="4"/>
                  </a:cubicBezTo>
                  <a:cubicBezTo>
                    <a:pt x="77" y="8"/>
                    <a:pt x="77" y="8"/>
                    <a:pt x="77" y="8"/>
                  </a:cubicBezTo>
                  <a:cubicBezTo>
                    <a:pt x="69" y="8"/>
                    <a:pt x="69" y="8"/>
                    <a:pt x="69" y="8"/>
                  </a:cubicBezTo>
                  <a:cubicBezTo>
                    <a:pt x="62" y="8"/>
                    <a:pt x="57" y="13"/>
                    <a:pt x="57" y="20"/>
                  </a:cubicBezTo>
                  <a:cubicBezTo>
                    <a:pt x="57" y="29"/>
                    <a:pt x="57" y="29"/>
                    <a:pt x="57" y="29"/>
                  </a:cubicBezTo>
                  <a:cubicBezTo>
                    <a:pt x="57" y="30"/>
                    <a:pt x="56" y="31"/>
                    <a:pt x="54" y="31"/>
                  </a:cubicBezTo>
                  <a:cubicBezTo>
                    <a:pt x="50" y="31"/>
                    <a:pt x="50" y="31"/>
                    <a:pt x="50" y="31"/>
                  </a:cubicBezTo>
                  <a:cubicBezTo>
                    <a:pt x="48" y="31"/>
                    <a:pt x="47" y="30"/>
                    <a:pt x="47" y="29"/>
                  </a:cubicBezTo>
                  <a:cubicBezTo>
                    <a:pt x="47" y="20"/>
                    <a:pt x="47" y="20"/>
                    <a:pt x="47" y="20"/>
                  </a:cubicBezTo>
                  <a:cubicBezTo>
                    <a:pt x="47" y="13"/>
                    <a:pt x="42" y="8"/>
                    <a:pt x="35" y="8"/>
                  </a:cubicBezTo>
                  <a:cubicBezTo>
                    <a:pt x="27" y="8"/>
                    <a:pt x="27" y="8"/>
                    <a:pt x="27" y="8"/>
                  </a:cubicBezTo>
                  <a:cubicBezTo>
                    <a:pt x="27" y="4"/>
                    <a:pt x="27" y="4"/>
                    <a:pt x="27" y="4"/>
                  </a:cubicBezTo>
                  <a:cubicBezTo>
                    <a:pt x="27" y="2"/>
                    <a:pt x="25" y="0"/>
                    <a:pt x="23" y="0"/>
                  </a:cubicBezTo>
                  <a:cubicBezTo>
                    <a:pt x="4" y="0"/>
                    <a:pt x="4" y="0"/>
                    <a:pt x="4" y="0"/>
                  </a:cubicBezTo>
                  <a:cubicBezTo>
                    <a:pt x="2" y="0"/>
                    <a:pt x="0" y="2"/>
                    <a:pt x="0" y="4"/>
                  </a:cubicBezTo>
                  <a:cubicBezTo>
                    <a:pt x="0" y="20"/>
                    <a:pt x="0" y="20"/>
                    <a:pt x="0" y="20"/>
                  </a:cubicBezTo>
                  <a:cubicBezTo>
                    <a:pt x="0" y="22"/>
                    <a:pt x="2" y="24"/>
                    <a:pt x="4" y="24"/>
                  </a:cubicBezTo>
                  <a:cubicBezTo>
                    <a:pt x="23" y="24"/>
                    <a:pt x="23" y="24"/>
                    <a:pt x="23" y="24"/>
                  </a:cubicBezTo>
                  <a:cubicBezTo>
                    <a:pt x="25" y="24"/>
                    <a:pt x="27" y="22"/>
                    <a:pt x="27" y="20"/>
                  </a:cubicBezTo>
                  <a:cubicBezTo>
                    <a:pt x="27" y="16"/>
                    <a:pt x="27" y="16"/>
                    <a:pt x="27" y="16"/>
                  </a:cubicBezTo>
                  <a:cubicBezTo>
                    <a:pt x="35" y="16"/>
                    <a:pt x="35" y="16"/>
                    <a:pt x="35" y="16"/>
                  </a:cubicBezTo>
                  <a:cubicBezTo>
                    <a:pt x="38" y="16"/>
                    <a:pt x="39" y="17"/>
                    <a:pt x="39" y="20"/>
                  </a:cubicBezTo>
                  <a:cubicBezTo>
                    <a:pt x="39" y="29"/>
                    <a:pt x="39" y="29"/>
                    <a:pt x="39" y="29"/>
                  </a:cubicBezTo>
                  <a:cubicBezTo>
                    <a:pt x="39" y="31"/>
                    <a:pt x="40" y="32"/>
                    <a:pt x="41" y="34"/>
                  </a:cubicBezTo>
                  <a:cubicBezTo>
                    <a:pt x="39" y="35"/>
                    <a:pt x="37" y="37"/>
                    <a:pt x="36" y="39"/>
                  </a:cubicBezTo>
                  <a:cubicBezTo>
                    <a:pt x="36" y="39"/>
                    <a:pt x="36" y="39"/>
                    <a:pt x="36" y="39"/>
                  </a:cubicBezTo>
                  <a:cubicBezTo>
                    <a:pt x="27" y="39"/>
                    <a:pt x="27" y="39"/>
                    <a:pt x="27" y="39"/>
                  </a:cubicBezTo>
                  <a:cubicBezTo>
                    <a:pt x="27" y="35"/>
                    <a:pt x="27" y="35"/>
                    <a:pt x="27" y="35"/>
                  </a:cubicBezTo>
                  <a:cubicBezTo>
                    <a:pt x="27" y="33"/>
                    <a:pt x="25" y="31"/>
                    <a:pt x="23" y="31"/>
                  </a:cubicBezTo>
                  <a:cubicBezTo>
                    <a:pt x="4" y="31"/>
                    <a:pt x="4" y="31"/>
                    <a:pt x="4" y="31"/>
                  </a:cubicBezTo>
                  <a:cubicBezTo>
                    <a:pt x="2" y="31"/>
                    <a:pt x="0" y="33"/>
                    <a:pt x="0" y="35"/>
                  </a:cubicBezTo>
                  <a:cubicBezTo>
                    <a:pt x="0" y="51"/>
                    <a:pt x="0" y="51"/>
                    <a:pt x="0" y="51"/>
                  </a:cubicBezTo>
                  <a:cubicBezTo>
                    <a:pt x="0" y="53"/>
                    <a:pt x="2" y="55"/>
                    <a:pt x="4" y="55"/>
                  </a:cubicBezTo>
                  <a:cubicBezTo>
                    <a:pt x="23" y="55"/>
                    <a:pt x="23" y="55"/>
                    <a:pt x="23" y="55"/>
                  </a:cubicBezTo>
                  <a:cubicBezTo>
                    <a:pt x="25" y="55"/>
                    <a:pt x="27" y="53"/>
                    <a:pt x="27" y="51"/>
                  </a:cubicBezTo>
                  <a:cubicBezTo>
                    <a:pt x="27" y="47"/>
                    <a:pt x="27" y="47"/>
                    <a:pt x="27" y="47"/>
                  </a:cubicBezTo>
                  <a:cubicBezTo>
                    <a:pt x="36" y="47"/>
                    <a:pt x="36" y="47"/>
                    <a:pt x="36" y="47"/>
                  </a:cubicBezTo>
                  <a:cubicBezTo>
                    <a:pt x="36" y="47"/>
                    <a:pt x="36" y="47"/>
                    <a:pt x="36" y="47"/>
                  </a:cubicBezTo>
                  <a:cubicBezTo>
                    <a:pt x="37" y="50"/>
                    <a:pt x="39" y="51"/>
                    <a:pt x="41" y="53"/>
                  </a:cubicBezTo>
                  <a:cubicBezTo>
                    <a:pt x="40" y="54"/>
                    <a:pt x="39" y="56"/>
                    <a:pt x="39" y="58"/>
                  </a:cubicBezTo>
                  <a:cubicBezTo>
                    <a:pt x="39" y="67"/>
                    <a:pt x="39" y="67"/>
                    <a:pt x="39" y="67"/>
                  </a:cubicBezTo>
                  <a:cubicBezTo>
                    <a:pt x="39" y="69"/>
                    <a:pt x="38" y="71"/>
                    <a:pt x="35" y="71"/>
                  </a:cubicBezTo>
                  <a:cubicBezTo>
                    <a:pt x="27" y="71"/>
                    <a:pt x="27" y="71"/>
                    <a:pt x="27" y="71"/>
                  </a:cubicBezTo>
                  <a:cubicBezTo>
                    <a:pt x="27" y="67"/>
                    <a:pt x="27" y="67"/>
                    <a:pt x="27" y="67"/>
                  </a:cubicBezTo>
                  <a:cubicBezTo>
                    <a:pt x="27" y="65"/>
                    <a:pt x="25" y="63"/>
                    <a:pt x="23" y="63"/>
                  </a:cubicBezTo>
                  <a:cubicBezTo>
                    <a:pt x="4" y="63"/>
                    <a:pt x="4" y="63"/>
                    <a:pt x="4" y="63"/>
                  </a:cubicBezTo>
                  <a:cubicBezTo>
                    <a:pt x="2" y="63"/>
                    <a:pt x="0" y="65"/>
                    <a:pt x="0" y="67"/>
                  </a:cubicBezTo>
                  <a:cubicBezTo>
                    <a:pt x="0" y="83"/>
                    <a:pt x="0" y="83"/>
                    <a:pt x="0" y="83"/>
                  </a:cubicBezTo>
                  <a:cubicBezTo>
                    <a:pt x="0" y="85"/>
                    <a:pt x="2" y="87"/>
                    <a:pt x="4" y="87"/>
                  </a:cubicBezTo>
                  <a:close/>
                  <a:moveTo>
                    <a:pt x="85" y="71"/>
                  </a:moveTo>
                  <a:cubicBezTo>
                    <a:pt x="96" y="71"/>
                    <a:pt x="96" y="71"/>
                    <a:pt x="96" y="71"/>
                  </a:cubicBezTo>
                  <a:cubicBezTo>
                    <a:pt x="96" y="79"/>
                    <a:pt x="96" y="79"/>
                    <a:pt x="96" y="79"/>
                  </a:cubicBezTo>
                  <a:cubicBezTo>
                    <a:pt x="85" y="79"/>
                    <a:pt x="85" y="79"/>
                    <a:pt x="85" y="79"/>
                  </a:cubicBezTo>
                  <a:lnTo>
                    <a:pt x="85" y="71"/>
                  </a:lnTo>
                  <a:close/>
                  <a:moveTo>
                    <a:pt x="85" y="39"/>
                  </a:moveTo>
                  <a:cubicBezTo>
                    <a:pt x="96" y="39"/>
                    <a:pt x="96" y="39"/>
                    <a:pt x="96" y="39"/>
                  </a:cubicBezTo>
                  <a:cubicBezTo>
                    <a:pt x="96" y="47"/>
                    <a:pt x="96" y="47"/>
                    <a:pt x="96" y="47"/>
                  </a:cubicBezTo>
                  <a:cubicBezTo>
                    <a:pt x="85" y="47"/>
                    <a:pt x="85" y="47"/>
                    <a:pt x="85" y="47"/>
                  </a:cubicBezTo>
                  <a:lnTo>
                    <a:pt x="85" y="39"/>
                  </a:lnTo>
                  <a:close/>
                  <a:moveTo>
                    <a:pt x="85" y="8"/>
                  </a:moveTo>
                  <a:cubicBezTo>
                    <a:pt x="96" y="8"/>
                    <a:pt x="96" y="8"/>
                    <a:pt x="96" y="8"/>
                  </a:cubicBezTo>
                  <a:cubicBezTo>
                    <a:pt x="96" y="16"/>
                    <a:pt x="96" y="16"/>
                    <a:pt x="96" y="16"/>
                  </a:cubicBezTo>
                  <a:cubicBezTo>
                    <a:pt x="85" y="16"/>
                    <a:pt x="85" y="16"/>
                    <a:pt x="85" y="16"/>
                  </a:cubicBezTo>
                  <a:lnTo>
                    <a:pt x="85" y="8"/>
                  </a:lnTo>
                  <a:close/>
                  <a:moveTo>
                    <a:pt x="19" y="16"/>
                  </a:moveTo>
                  <a:cubicBezTo>
                    <a:pt x="8" y="16"/>
                    <a:pt x="8" y="16"/>
                    <a:pt x="8" y="16"/>
                  </a:cubicBezTo>
                  <a:cubicBezTo>
                    <a:pt x="8" y="8"/>
                    <a:pt x="8" y="8"/>
                    <a:pt x="8" y="8"/>
                  </a:cubicBezTo>
                  <a:cubicBezTo>
                    <a:pt x="19" y="8"/>
                    <a:pt x="19" y="8"/>
                    <a:pt x="19" y="8"/>
                  </a:cubicBezTo>
                  <a:lnTo>
                    <a:pt x="19" y="16"/>
                  </a:lnTo>
                  <a:close/>
                  <a:moveTo>
                    <a:pt x="19" y="47"/>
                  </a:moveTo>
                  <a:cubicBezTo>
                    <a:pt x="8" y="47"/>
                    <a:pt x="8" y="47"/>
                    <a:pt x="8" y="47"/>
                  </a:cubicBezTo>
                  <a:cubicBezTo>
                    <a:pt x="8" y="39"/>
                    <a:pt x="8" y="39"/>
                    <a:pt x="8" y="39"/>
                  </a:cubicBezTo>
                  <a:cubicBezTo>
                    <a:pt x="19" y="39"/>
                    <a:pt x="19" y="39"/>
                    <a:pt x="19" y="39"/>
                  </a:cubicBezTo>
                  <a:lnTo>
                    <a:pt x="19" y="47"/>
                  </a:lnTo>
                  <a:close/>
                  <a:moveTo>
                    <a:pt x="57" y="39"/>
                  </a:moveTo>
                  <a:cubicBezTo>
                    <a:pt x="59" y="39"/>
                    <a:pt x="61" y="41"/>
                    <a:pt x="61" y="43"/>
                  </a:cubicBezTo>
                  <a:cubicBezTo>
                    <a:pt x="61" y="46"/>
                    <a:pt x="59" y="47"/>
                    <a:pt x="57" y="47"/>
                  </a:cubicBezTo>
                  <a:cubicBezTo>
                    <a:pt x="48" y="47"/>
                    <a:pt x="48" y="47"/>
                    <a:pt x="48" y="47"/>
                  </a:cubicBezTo>
                  <a:cubicBezTo>
                    <a:pt x="45" y="47"/>
                    <a:pt x="44" y="46"/>
                    <a:pt x="44" y="43"/>
                  </a:cubicBezTo>
                  <a:cubicBezTo>
                    <a:pt x="44" y="41"/>
                    <a:pt x="45" y="39"/>
                    <a:pt x="48" y="39"/>
                  </a:cubicBezTo>
                  <a:lnTo>
                    <a:pt x="57" y="39"/>
                  </a:lnTo>
                  <a:close/>
                  <a:moveTo>
                    <a:pt x="8" y="71"/>
                  </a:moveTo>
                  <a:cubicBezTo>
                    <a:pt x="19" y="71"/>
                    <a:pt x="19" y="71"/>
                    <a:pt x="19" y="71"/>
                  </a:cubicBezTo>
                  <a:cubicBezTo>
                    <a:pt x="19" y="79"/>
                    <a:pt x="19" y="79"/>
                    <a:pt x="19" y="79"/>
                  </a:cubicBezTo>
                  <a:cubicBezTo>
                    <a:pt x="8" y="79"/>
                    <a:pt x="8" y="79"/>
                    <a:pt x="8" y="79"/>
                  </a:cubicBezTo>
                  <a:lnTo>
                    <a:pt x="8" y="71"/>
                  </a:lnTo>
                  <a:close/>
                  <a:moveTo>
                    <a:pt x="8" y="71"/>
                  </a:moveTo>
                  <a:cubicBezTo>
                    <a:pt x="8" y="71"/>
                    <a:pt x="8" y="71"/>
                    <a:pt x="8" y="7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431" name="Google Shape;2431;p120"/>
          <p:cNvGrpSpPr/>
          <p:nvPr/>
        </p:nvGrpSpPr>
        <p:grpSpPr>
          <a:xfrm>
            <a:off x="6961158" y="2320702"/>
            <a:ext cx="325530" cy="323206"/>
            <a:chOff x="6961158" y="2320702"/>
            <a:chExt cx="325530" cy="323206"/>
          </a:xfrm>
        </p:grpSpPr>
        <p:sp>
          <p:nvSpPr>
            <p:cNvPr id="2432" name="Google Shape;2432;p120"/>
            <p:cNvSpPr/>
            <p:nvPr/>
          </p:nvSpPr>
          <p:spPr>
            <a:xfrm>
              <a:off x="6961158" y="2320702"/>
              <a:ext cx="325530" cy="323206"/>
            </a:xfrm>
            <a:custGeom>
              <a:rect b="b" l="l" r="r" t="t"/>
              <a:pathLst>
                <a:path extrusionOk="0" h="117" w="118">
                  <a:moveTo>
                    <a:pt x="108" y="0"/>
                  </a:moveTo>
                  <a:cubicBezTo>
                    <a:pt x="11" y="0"/>
                    <a:pt x="11" y="0"/>
                    <a:pt x="11" y="0"/>
                  </a:cubicBezTo>
                  <a:cubicBezTo>
                    <a:pt x="5" y="0"/>
                    <a:pt x="0" y="4"/>
                    <a:pt x="0" y="10"/>
                  </a:cubicBezTo>
                  <a:cubicBezTo>
                    <a:pt x="0" y="107"/>
                    <a:pt x="0" y="107"/>
                    <a:pt x="0" y="107"/>
                  </a:cubicBezTo>
                  <a:cubicBezTo>
                    <a:pt x="0" y="113"/>
                    <a:pt x="5" y="117"/>
                    <a:pt x="11" y="117"/>
                  </a:cubicBezTo>
                  <a:cubicBezTo>
                    <a:pt x="108" y="117"/>
                    <a:pt x="108" y="117"/>
                    <a:pt x="108" y="117"/>
                  </a:cubicBezTo>
                  <a:cubicBezTo>
                    <a:pt x="114" y="117"/>
                    <a:pt x="118" y="113"/>
                    <a:pt x="118" y="107"/>
                  </a:cubicBezTo>
                  <a:cubicBezTo>
                    <a:pt x="118" y="10"/>
                    <a:pt x="118" y="10"/>
                    <a:pt x="118" y="10"/>
                  </a:cubicBezTo>
                  <a:cubicBezTo>
                    <a:pt x="118" y="4"/>
                    <a:pt x="114" y="0"/>
                    <a:pt x="108" y="0"/>
                  </a:cubicBezTo>
                  <a:close/>
                  <a:moveTo>
                    <a:pt x="111" y="10"/>
                  </a:moveTo>
                  <a:cubicBezTo>
                    <a:pt x="111" y="14"/>
                    <a:pt x="111" y="14"/>
                    <a:pt x="111" y="14"/>
                  </a:cubicBezTo>
                  <a:cubicBezTo>
                    <a:pt x="111" y="14"/>
                    <a:pt x="111" y="14"/>
                    <a:pt x="111" y="14"/>
                  </a:cubicBezTo>
                  <a:cubicBezTo>
                    <a:pt x="56" y="14"/>
                    <a:pt x="56" y="14"/>
                    <a:pt x="56" y="14"/>
                  </a:cubicBezTo>
                  <a:cubicBezTo>
                    <a:pt x="51" y="7"/>
                    <a:pt x="51" y="7"/>
                    <a:pt x="51" y="7"/>
                  </a:cubicBezTo>
                  <a:cubicBezTo>
                    <a:pt x="108" y="7"/>
                    <a:pt x="108" y="7"/>
                    <a:pt x="108" y="7"/>
                  </a:cubicBezTo>
                  <a:cubicBezTo>
                    <a:pt x="110" y="7"/>
                    <a:pt x="111" y="8"/>
                    <a:pt x="111" y="10"/>
                  </a:cubicBezTo>
                  <a:close/>
                  <a:moveTo>
                    <a:pt x="108" y="111"/>
                  </a:moveTo>
                  <a:cubicBezTo>
                    <a:pt x="11" y="111"/>
                    <a:pt x="11" y="111"/>
                    <a:pt x="11" y="111"/>
                  </a:cubicBezTo>
                  <a:cubicBezTo>
                    <a:pt x="9" y="111"/>
                    <a:pt x="7" y="109"/>
                    <a:pt x="7" y="107"/>
                  </a:cubicBezTo>
                  <a:cubicBezTo>
                    <a:pt x="7" y="10"/>
                    <a:pt x="7" y="10"/>
                    <a:pt x="7" y="10"/>
                  </a:cubicBezTo>
                  <a:cubicBezTo>
                    <a:pt x="7" y="8"/>
                    <a:pt x="9" y="7"/>
                    <a:pt x="11" y="7"/>
                  </a:cubicBezTo>
                  <a:cubicBezTo>
                    <a:pt x="42" y="7"/>
                    <a:pt x="42" y="7"/>
                    <a:pt x="42" y="7"/>
                  </a:cubicBezTo>
                  <a:cubicBezTo>
                    <a:pt x="52" y="19"/>
                    <a:pt x="52" y="19"/>
                    <a:pt x="52" y="19"/>
                  </a:cubicBezTo>
                  <a:cubicBezTo>
                    <a:pt x="52" y="20"/>
                    <a:pt x="53" y="20"/>
                    <a:pt x="54" y="20"/>
                  </a:cubicBezTo>
                  <a:cubicBezTo>
                    <a:pt x="111" y="20"/>
                    <a:pt x="111" y="20"/>
                    <a:pt x="111" y="20"/>
                  </a:cubicBezTo>
                  <a:cubicBezTo>
                    <a:pt x="111" y="20"/>
                    <a:pt x="111" y="20"/>
                    <a:pt x="111" y="20"/>
                  </a:cubicBezTo>
                  <a:cubicBezTo>
                    <a:pt x="111" y="107"/>
                    <a:pt x="111" y="107"/>
                    <a:pt x="111" y="107"/>
                  </a:cubicBezTo>
                  <a:cubicBezTo>
                    <a:pt x="111" y="109"/>
                    <a:pt x="110" y="111"/>
                    <a:pt x="108" y="111"/>
                  </a:cubicBezTo>
                  <a:close/>
                  <a:moveTo>
                    <a:pt x="108" y="111"/>
                  </a:moveTo>
                  <a:cubicBezTo>
                    <a:pt x="108" y="111"/>
                    <a:pt x="108" y="111"/>
                    <a:pt x="108" y="1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3" name="Google Shape;2433;p120"/>
            <p:cNvSpPr/>
            <p:nvPr/>
          </p:nvSpPr>
          <p:spPr>
            <a:xfrm>
              <a:off x="7039052" y="2395109"/>
              <a:ext cx="120911" cy="18602"/>
            </a:xfrm>
            <a:custGeom>
              <a:rect b="b" l="l" r="r" t="t"/>
              <a:pathLst>
                <a:path extrusionOk="0" h="7" w="44">
                  <a:moveTo>
                    <a:pt x="3" y="7"/>
                  </a:moveTo>
                  <a:cubicBezTo>
                    <a:pt x="41" y="7"/>
                    <a:pt x="41" y="7"/>
                    <a:pt x="41" y="7"/>
                  </a:cubicBezTo>
                  <a:cubicBezTo>
                    <a:pt x="43" y="7"/>
                    <a:pt x="44" y="6"/>
                    <a:pt x="44" y="4"/>
                  </a:cubicBezTo>
                  <a:cubicBezTo>
                    <a:pt x="44" y="2"/>
                    <a:pt x="43" y="0"/>
                    <a:pt x="41"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4" name="Google Shape;2434;p120"/>
            <p:cNvSpPr/>
            <p:nvPr/>
          </p:nvSpPr>
          <p:spPr>
            <a:xfrm>
              <a:off x="7071605" y="2433476"/>
              <a:ext cx="179042" cy="19765"/>
            </a:xfrm>
            <a:custGeom>
              <a:rect b="b" l="l" r="r" t="t"/>
              <a:pathLst>
                <a:path extrusionOk="0" h="7" w="65">
                  <a:moveTo>
                    <a:pt x="61" y="0"/>
                  </a:moveTo>
                  <a:cubicBezTo>
                    <a:pt x="3" y="0"/>
                    <a:pt x="3" y="0"/>
                    <a:pt x="3" y="0"/>
                  </a:cubicBezTo>
                  <a:cubicBezTo>
                    <a:pt x="1" y="0"/>
                    <a:pt x="0" y="2"/>
                    <a:pt x="0" y="4"/>
                  </a:cubicBezTo>
                  <a:cubicBezTo>
                    <a:pt x="0" y="6"/>
                    <a:pt x="1" y="7"/>
                    <a:pt x="3" y="7"/>
                  </a:cubicBezTo>
                  <a:cubicBezTo>
                    <a:pt x="61" y="7"/>
                    <a:pt x="61" y="7"/>
                    <a:pt x="61" y="7"/>
                  </a:cubicBezTo>
                  <a:cubicBezTo>
                    <a:pt x="63" y="7"/>
                    <a:pt x="65" y="6"/>
                    <a:pt x="65" y="4"/>
                  </a:cubicBezTo>
                  <a:cubicBezTo>
                    <a:pt x="65" y="2"/>
                    <a:pt x="63" y="0"/>
                    <a:pt x="61" y="0"/>
                  </a:cubicBezTo>
                  <a:close/>
                  <a:moveTo>
                    <a:pt x="61" y="0"/>
                  </a:moveTo>
                  <a:cubicBezTo>
                    <a:pt x="61" y="0"/>
                    <a:pt x="61" y="0"/>
                    <a:pt x="61"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5" name="Google Shape;2435;p120"/>
            <p:cNvSpPr/>
            <p:nvPr/>
          </p:nvSpPr>
          <p:spPr>
            <a:xfrm>
              <a:off x="7071605" y="2471842"/>
              <a:ext cx="156952" cy="19765"/>
            </a:xfrm>
            <a:custGeom>
              <a:rect b="b" l="l" r="r" t="t"/>
              <a:pathLst>
                <a:path extrusionOk="0" h="7" w="57">
                  <a:moveTo>
                    <a:pt x="53" y="7"/>
                  </a:moveTo>
                  <a:cubicBezTo>
                    <a:pt x="55" y="7"/>
                    <a:pt x="57" y="6"/>
                    <a:pt x="57" y="4"/>
                  </a:cubicBezTo>
                  <a:cubicBezTo>
                    <a:pt x="57" y="2"/>
                    <a:pt x="55" y="0"/>
                    <a:pt x="53" y="0"/>
                  </a:cubicBezTo>
                  <a:cubicBezTo>
                    <a:pt x="3" y="0"/>
                    <a:pt x="3" y="0"/>
                    <a:pt x="3" y="0"/>
                  </a:cubicBezTo>
                  <a:cubicBezTo>
                    <a:pt x="1" y="0"/>
                    <a:pt x="0" y="2"/>
                    <a:pt x="0" y="4"/>
                  </a:cubicBezTo>
                  <a:cubicBezTo>
                    <a:pt x="0" y="6"/>
                    <a:pt x="1" y="7"/>
                    <a:pt x="3" y="7"/>
                  </a:cubicBezTo>
                  <a:lnTo>
                    <a:pt x="53" y="7"/>
                  </a:lnTo>
                  <a:close/>
                  <a:moveTo>
                    <a:pt x="53" y="7"/>
                  </a:moveTo>
                  <a:cubicBezTo>
                    <a:pt x="53" y="7"/>
                    <a:pt x="53" y="7"/>
                    <a:pt x="5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6" name="Google Shape;2436;p120"/>
            <p:cNvSpPr/>
            <p:nvPr/>
          </p:nvSpPr>
          <p:spPr>
            <a:xfrm>
              <a:off x="7039052" y="2511371"/>
              <a:ext cx="120911" cy="18602"/>
            </a:xfrm>
            <a:custGeom>
              <a:rect b="b" l="l" r="r" t="t"/>
              <a:pathLst>
                <a:path extrusionOk="0" h="7" w="44">
                  <a:moveTo>
                    <a:pt x="3" y="7"/>
                  </a:moveTo>
                  <a:cubicBezTo>
                    <a:pt x="41" y="7"/>
                    <a:pt x="41" y="7"/>
                    <a:pt x="41" y="7"/>
                  </a:cubicBezTo>
                  <a:cubicBezTo>
                    <a:pt x="43" y="7"/>
                    <a:pt x="44" y="5"/>
                    <a:pt x="44" y="3"/>
                  </a:cubicBezTo>
                  <a:cubicBezTo>
                    <a:pt x="44" y="2"/>
                    <a:pt x="43" y="0"/>
                    <a:pt x="41" y="0"/>
                  </a:cubicBezTo>
                  <a:cubicBezTo>
                    <a:pt x="3" y="0"/>
                    <a:pt x="3" y="0"/>
                    <a:pt x="3" y="0"/>
                  </a:cubicBezTo>
                  <a:cubicBezTo>
                    <a:pt x="1" y="0"/>
                    <a:pt x="0" y="2"/>
                    <a:pt x="0" y="3"/>
                  </a:cubicBezTo>
                  <a:cubicBezTo>
                    <a:pt x="0" y="5"/>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7" name="Google Shape;2437;p120"/>
            <p:cNvSpPr/>
            <p:nvPr/>
          </p:nvSpPr>
          <p:spPr>
            <a:xfrm>
              <a:off x="7071605" y="2549737"/>
              <a:ext cx="179042" cy="19765"/>
            </a:xfrm>
            <a:custGeom>
              <a:rect b="b" l="l" r="r" t="t"/>
              <a:pathLst>
                <a:path extrusionOk="0" h="7" w="65">
                  <a:moveTo>
                    <a:pt x="61" y="0"/>
                  </a:moveTo>
                  <a:cubicBezTo>
                    <a:pt x="3" y="0"/>
                    <a:pt x="3" y="0"/>
                    <a:pt x="3" y="0"/>
                  </a:cubicBezTo>
                  <a:cubicBezTo>
                    <a:pt x="1" y="0"/>
                    <a:pt x="0" y="1"/>
                    <a:pt x="0" y="3"/>
                  </a:cubicBezTo>
                  <a:cubicBezTo>
                    <a:pt x="0" y="5"/>
                    <a:pt x="1" y="7"/>
                    <a:pt x="3" y="7"/>
                  </a:cubicBezTo>
                  <a:cubicBezTo>
                    <a:pt x="61" y="7"/>
                    <a:pt x="61" y="7"/>
                    <a:pt x="61" y="7"/>
                  </a:cubicBezTo>
                  <a:cubicBezTo>
                    <a:pt x="63" y="7"/>
                    <a:pt x="65" y="5"/>
                    <a:pt x="65" y="3"/>
                  </a:cubicBezTo>
                  <a:cubicBezTo>
                    <a:pt x="65" y="1"/>
                    <a:pt x="63" y="0"/>
                    <a:pt x="61" y="0"/>
                  </a:cubicBezTo>
                  <a:close/>
                  <a:moveTo>
                    <a:pt x="61" y="0"/>
                  </a:moveTo>
                  <a:cubicBezTo>
                    <a:pt x="61" y="0"/>
                    <a:pt x="61" y="0"/>
                    <a:pt x="61"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8" name="Google Shape;2438;p120"/>
            <p:cNvSpPr/>
            <p:nvPr/>
          </p:nvSpPr>
          <p:spPr>
            <a:xfrm>
              <a:off x="7039052" y="2588103"/>
              <a:ext cx="120911" cy="19765"/>
            </a:xfrm>
            <a:custGeom>
              <a:rect b="b" l="l" r="r" t="t"/>
              <a:pathLst>
                <a:path extrusionOk="0" h="7" w="44">
                  <a:moveTo>
                    <a:pt x="41" y="0"/>
                  </a:moveTo>
                  <a:cubicBezTo>
                    <a:pt x="3" y="0"/>
                    <a:pt x="3" y="0"/>
                    <a:pt x="3" y="0"/>
                  </a:cubicBezTo>
                  <a:cubicBezTo>
                    <a:pt x="1" y="0"/>
                    <a:pt x="0" y="1"/>
                    <a:pt x="0" y="3"/>
                  </a:cubicBezTo>
                  <a:cubicBezTo>
                    <a:pt x="0" y="5"/>
                    <a:pt x="1" y="7"/>
                    <a:pt x="3" y="7"/>
                  </a:cubicBezTo>
                  <a:cubicBezTo>
                    <a:pt x="41" y="7"/>
                    <a:pt x="41" y="7"/>
                    <a:pt x="41" y="7"/>
                  </a:cubicBezTo>
                  <a:cubicBezTo>
                    <a:pt x="43" y="7"/>
                    <a:pt x="44" y="5"/>
                    <a:pt x="44" y="3"/>
                  </a:cubicBezTo>
                  <a:cubicBezTo>
                    <a:pt x="44" y="1"/>
                    <a:pt x="43" y="0"/>
                    <a:pt x="41" y="0"/>
                  </a:cubicBezTo>
                  <a:close/>
                  <a:moveTo>
                    <a:pt x="41" y="0"/>
                  </a:moveTo>
                  <a:cubicBezTo>
                    <a:pt x="41" y="0"/>
                    <a:pt x="41" y="0"/>
                    <a:pt x="41"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9" name="Google Shape;2439;p120"/>
            <p:cNvSpPr/>
            <p:nvPr/>
          </p:nvSpPr>
          <p:spPr>
            <a:xfrm>
              <a:off x="6999523" y="2395109"/>
              <a:ext cx="19765" cy="18602"/>
            </a:xfrm>
            <a:custGeom>
              <a:rect b="b" l="l" r="r" t="t"/>
              <a:pathLst>
                <a:path extrusionOk="0" h="7" w="7">
                  <a:moveTo>
                    <a:pt x="7" y="4"/>
                  </a:moveTo>
                  <a:cubicBezTo>
                    <a:pt x="7" y="6"/>
                    <a:pt x="5" y="7"/>
                    <a:pt x="3" y="7"/>
                  </a:cubicBezTo>
                  <a:cubicBezTo>
                    <a:pt x="2" y="7"/>
                    <a:pt x="0" y="6"/>
                    <a:pt x="0" y="4"/>
                  </a:cubicBezTo>
                  <a:cubicBezTo>
                    <a:pt x="0" y="2"/>
                    <a:pt x="2"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0" name="Google Shape;2440;p120"/>
            <p:cNvSpPr/>
            <p:nvPr/>
          </p:nvSpPr>
          <p:spPr>
            <a:xfrm>
              <a:off x="6999523" y="2433476"/>
              <a:ext cx="19765" cy="19765"/>
            </a:xfrm>
            <a:custGeom>
              <a:rect b="b" l="l" r="r" t="t"/>
              <a:pathLst>
                <a:path extrusionOk="0" h="7" w="7">
                  <a:moveTo>
                    <a:pt x="7" y="4"/>
                  </a:moveTo>
                  <a:cubicBezTo>
                    <a:pt x="7" y="6"/>
                    <a:pt x="5" y="7"/>
                    <a:pt x="3" y="7"/>
                  </a:cubicBezTo>
                  <a:cubicBezTo>
                    <a:pt x="2" y="7"/>
                    <a:pt x="0" y="6"/>
                    <a:pt x="0" y="4"/>
                  </a:cubicBezTo>
                  <a:cubicBezTo>
                    <a:pt x="0" y="2"/>
                    <a:pt x="2"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1" name="Google Shape;2441;p120"/>
            <p:cNvSpPr/>
            <p:nvPr/>
          </p:nvSpPr>
          <p:spPr>
            <a:xfrm>
              <a:off x="6999523" y="2471842"/>
              <a:ext cx="19765" cy="19765"/>
            </a:xfrm>
            <a:custGeom>
              <a:rect b="b" l="l" r="r" t="t"/>
              <a:pathLst>
                <a:path extrusionOk="0" h="7" w="7">
                  <a:moveTo>
                    <a:pt x="7" y="4"/>
                  </a:moveTo>
                  <a:cubicBezTo>
                    <a:pt x="7" y="6"/>
                    <a:pt x="5" y="7"/>
                    <a:pt x="3" y="7"/>
                  </a:cubicBezTo>
                  <a:cubicBezTo>
                    <a:pt x="2" y="7"/>
                    <a:pt x="0" y="6"/>
                    <a:pt x="0" y="4"/>
                  </a:cubicBezTo>
                  <a:cubicBezTo>
                    <a:pt x="0" y="2"/>
                    <a:pt x="2"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2" name="Google Shape;2442;p120"/>
            <p:cNvSpPr/>
            <p:nvPr/>
          </p:nvSpPr>
          <p:spPr>
            <a:xfrm>
              <a:off x="6999523" y="2511371"/>
              <a:ext cx="19765" cy="18602"/>
            </a:xfrm>
            <a:custGeom>
              <a:rect b="b" l="l" r="r" t="t"/>
              <a:pathLst>
                <a:path extrusionOk="0" h="7" w="7">
                  <a:moveTo>
                    <a:pt x="7" y="3"/>
                  </a:moveTo>
                  <a:cubicBezTo>
                    <a:pt x="7" y="5"/>
                    <a:pt x="5" y="7"/>
                    <a:pt x="3" y="7"/>
                  </a:cubicBezTo>
                  <a:cubicBezTo>
                    <a:pt x="2" y="7"/>
                    <a:pt x="0" y="5"/>
                    <a:pt x="0" y="3"/>
                  </a:cubicBezTo>
                  <a:cubicBezTo>
                    <a:pt x="0" y="1"/>
                    <a:pt x="2"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3" name="Google Shape;2443;p120"/>
            <p:cNvSpPr/>
            <p:nvPr/>
          </p:nvSpPr>
          <p:spPr>
            <a:xfrm>
              <a:off x="6999523" y="2549737"/>
              <a:ext cx="19765" cy="19765"/>
            </a:xfrm>
            <a:custGeom>
              <a:rect b="b" l="l" r="r" t="t"/>
              <a:pathLst>
                <a:path extrusionOk="0" h="7" w="7">
                  <a:moveTo>
                    <a:pt x="7" y="3"/>
                  </a:moveTo>
                  <a:cubicBezTo>
                    <a:pt x="7" y="5"/>
                    <a:pt x="5" y="7"/>
                    <a:pt x="3" y="7"/>
                  </a:cubicBezTo>
                  <a:cubicBezTo>
                    <a:pt x="2" y="7"/>
                    <a:pt x="0" y="5"/>
                    <a:pt x="0" y="3"/>
                  </a:cubicBezTo>
                  <a:cubicBezTo>
                    <a:pt x="0" y="1"/>
                    <a:pt x="2"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4" name="Google Shape;2444;p120"/>
            <p:cNvSpPr/>
            <p:nvPr/>
          </p:nvSpPr>
          <p:spPr>
            <a:xfrm>
              <a:off x="6999523" y="2588103"/>
              <a:ext cx="19765" cy="19765"/>
            </a:xfrm>
            <a:custGeom>
              <a:rect b="b" l="l" r="r" t="t"/>
              <a:pathLst>
                <a:path extrusionOk="0" h="7" w="7">
                  <a:moveTo>
                    <a:pt x="7" y="3"/>
                  </a:moveTo>
                  <a:cubicBezTo>
                    <a:pt x="7" y="5"/>
                    <a:pt x="5" y="7"/>
                    <a:pt x="3" y="7"/>
                  </a:cubicBezTo>
                  <a:cubicBezTo>
                    <a:pt x="2" y="7"/>
                    <a:pt x="0" y="5"/>
                    <a:pt x="0" y="3"/>
                  </a:cubicBezTo>
                  <a:cubicBezTo>
                    <a:pt x="0" y="1"/>
                    <a:pt x="2"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445" name="Google Shape;2445;p120"/>
          <p:cNvGrpSpPr/>
          <p:nvPr/>
        </p:nvGrpSpPr>
        <p:grpSpPr>
          <a:xfrm>
            <a:off x="7764519" y="2320702"/>
            <a:ext cx="333669" cy="325532"/>
            <a:chOff x="7764519" y="2320702"/>
            <a:chExt cx="333669" cy="325532"/>
          </a:xfrm>
        </p:grpSpPr>
        <p:sp>
          <p:nvSpPr>
            <p:cNvPr id="2446" name="Google Shape;2446;p120"/>
            <p:cNvSpPr/>
            <p:nvPr/>
          </p:nvSpPr>
          <p:spPr>
            <a:xfrm>
              <a:off x="7764519" y="2320702"/>
              <a:ext cx="333669" cy="325532"/>
            </a:xfrm>
            <a:custGeom>
              <a:rect b="b" l="l" r="r" t="t"/>
              <a:pathLst>
                <a:path extrusionOk="0" h="118" w="121">
                  <a:moveTo>
                    <a:pt x="90" y="0"/>
                  </a:moveTo>
                  <a:cubicBezTo>
                    <a:pt x="83" y="0"/>
                    <a:pt x="76" y="2"/>
                    <a:pt x="71" y="6"/>
                  </a:cubicBezTo>
                  <a:cubicBezTo>
                    <a:pt x="63" y="4"/>
                    <a:pt x="54" y="3"/>
                    <a:pt x="44" y="3"/>
                  </a:cubicBezTo>
                  <a:cubicBezTo>
                    <a:pt x="33" y="3"/>
                    <a:pt x="22" y="4"/>
                    <a:pt x="14" y="7"/>
                  </a:cubicBezTo>
                  <a:cubicBezTo>
                    <a:pt x="2" y="12"/>
                    <a:pt x="0" y="17"/>
                    <a:pt x="0" y="21"/>
                  </a:cubicBezTo>
                  <a:cubicBezTo>
                    <a:pt x="0" y="21"/>
                    <a:pt x="0" y="100"/>
                    <a:pt x="0" y="100"/>
                  </a:cubicBezTo>
                  <a:cubicBezTo>
                    <a:pt x="0" y="111"/>
                    <a:pt x="22" y="118"/>
                    <a:pt x="44" y="118"/>
                  </a:cubicBezTo>
                  <a:cubicBezTo>
                    <a:pt x="66" y="118"/>
                    <a:pt x="88" y="111"/>
                    <a:pt x="88" y="100"/>
                  </a:cubicBezTo>
                  <a:cubicBezTo>
                    <a:pt x="88" y="61"/>
                    <a:pt x="88" y="61"/>
                    <a:pt x="88" y="61"/>
                  </a:cubicBezTo>
                  <a:cubicBezTo>
                    <a:pt x="89" y="62"/>
                    <a:pt x="89" y="62"/>
                    <a:pt x="90" y="62"/>
                  </a:cubicBezTo>
                  <a:cubicBezTo>
                    <a:pt x="107" y="62"/>
                    <a:pt x="121" y="48"/>
                    <a:pt x="121" y="31"/>
                  </a:cubicBezTo>
                  <a:cubicBezTo>
                    <a:pt x="121" y="13"/>
                    <a:pt x="107" y="0"/>
                    <a:pt x="90" y="0"/>
                  </a:cubicBezTo>
                  <a:close/>
                  <a:moveTo>
                    <a:pt x="7" y="31"/>
                  </a:moveTo>
                  <a:cubicBezTo>
                    <a:pt x="9" y="32"/>
                    <a:pt x="11" y="33"/>
                    <a:pt x="14" y="34"/>
                  </a:cubicBezTo>
                  <a:cubicBezTo>
                    <a:pt x="22" y="37"/>
                    <a:pt x="33" y="39"/>
                    <a:pt x="44" y="39"/>
                  </a:cubicBezTo>
                  <a:cubicBezTo>
                    <a:pt x="49" y="39"/>
                    <a:pt x="55" y="39"/>
                    <a:pt x="60" y="38"/>
                  </a:cubicBezTo>
                  <a:cubicBezTo>
                    <a:pt x="62" y="44"/>
                    <a:pt x="65" y="50"/>
                    <a:pt x="70" y="54"/>
                  </a:cubicBezTo>
                  <a:cubicBezTo>
                    <a:pt x="63" y="57"/>
                    <a:pt x="54" y="58"/>
                    <a:pt x="44" y="58"/>
                  </a:cubicBezTo>
                  <a:cubicBezTo>
                    <a:pt x="33" y="58"/>
                    <a:pt x="24" y="57"/>
                    <a:pt x="16" y="54"/>
                  </a:cubicBezTo>
                  <a:cubicBezTo>
                    <a:pt x="10" y="52"/>
                    <a:pt x="7" y="49"/>
                    <a:pt x="7" y="47"/>
                  </a:cubicBezTo>
                  <a:lnTo>
                    <a:pt x="7" y="31"/>
                  </a:lnTo>
                  <a:close/>
                  <a:moveTo>
                    <a:pt x="16" y="14"/>
                  </a:moveTo>
                  <a:cubicBezTo>
                    <a:pt x="24" y="11"/>
                    <a:pt x="33" y="10"/>
                    <a:pt x="44" y="10"/>
                  </a:cubicBezTo>
                  <a:cubicBezTo>
                    <a:pt x="51" y="10"/>
                    <a:pt x="59" y="11"/>
                    <a:pt x="65" y="12"/>
                  </a:cubicBezTo>
                  <a:cubicBezTo>
                    <a:pt x="61" y="17"/>
                    <a:pt x="59" y="24"/>
                    <a:pt x="59" y="31"/>
                  </a:cubicBezTo>
                  <a:cubicBezTo>
                    <a:pt x="59" y="31"/>
                    <a:pt x="59" y="31"/>
                    <a:pt x="59" y="31"/>
                  </a:cubicBezTo>
                  <a:cubicBezTo>
                    <a:pt x="54" y="31"/>
                    <a:pt x="49" y="32"/>
                    <a:pt x="44" y="32"/>
                  </a:cubicBezTo>
                  <a:cubicBezTo>
                    <a:pt x="33" y="32"/>
                    <a:pt x="24" y="30"/>
                    <a:pt x="16" y="28"/>
                  </a:cubicBezTo>
                  <a:cubicBezTo>
                    <a:pt x="10" y="25"/>
                    <a:pt x="7" y="23"/>
                    <a:pt x="7" y="21"/>
                  </a:cubicBezTo>
                  <a:cubicBezTo>
                    <a:pt x="7" y="19"/>
                    <a:pt x="10" y="16"/>
                    <a:pt x="16" y="14"/>
                  </a:cubicBezTo>
                  <a:close/>
                  <a:moveTo>
                    <a:pt x="71" y="106"/>
                  </a:moveTo>
                  <a:cubicBezTo>
                    <a:pt x="64" y="109"/>
                    <a:pt x="54" y="111"/>
                    <a:pt x="44" y="111"/>
                  </a:cubicBezTo>
                  <a:cubicBezTo>
                    <a:pt x="33" y="111"/>
                    <a:pt x="24" y="109"/>
                    <a:pt x="16" y="106"/>
                  </a:cubicBezTo>
                  <a:cubicBezTo>
                    <a:pt x="10" y="104"/>
                    <a:pt x="7" y="101"/>
                    <a:pt x="7" y="100"/>
                  </a:cubicBezTo>
                  <a:cubicBezTo>
                    <a:pt x="7" y="84"/>
                    <a:pt x="7" y="84"/>
                    <a:pt x="7" y="84"/>
                  </a:cubicBezTo>
                  <a:cubicBezTo>
                    <a:pt x="15" y="89"/>
                    <a:pt x="30" y="91"/>
                    <a:pt x="44" y="91"/>
                  </a:cubicBezTo>
                  <a:cubicBezTo>
                    <a:pt x="58" y="91"/>
                    <a:pt x="73" y="89"/>
                    <a:pt x="81" y="84"/>
                  </a:cubicBezTo>
                  <a:cubicBezTo>
                    <a:pt x="81" y="100"/>
                    <a:pt x="81" y="100"/>
                    <a:pt x="81" y="100"/>
                  </a:cubicBezTo>
                  <a:cubicBezTo>
                    <a:pt x="81" y="101"/>
                    <a:pt x="78" y="104"/>
                    <a:pt x="71" y="106"/>
                  </a:cubicBezTo>
                  <a:close/>
                  <a:moveTo>
                    <a:pt x="81" y="73"/>
                  </a:moveTo>
                  <a:cubicBezTo>
                    <a:pt x="81" y="75"/>
                    <a:pt x="78" y="78"/>
                    <a:pt x="71" y="80"/>
                  </a:cubicBezTo>
                  <a:cubicBezTo>
                    <a:pt x="64" y="83"/>
                    <a:pt x="54" y="84"/>
                    <a:pt x="44" y="84"/>
                  </a:cubicBezTo>
                  <a:cubicBezTo>
                    <a:pt x="33" y="84"/>
                    <a:pt x="24" y="83"/>
                    <a:pt x="16" y="80"/>
                  </a:cubicBezTo>
                  <a:cubicBezTo>
                    <a:pt x="10" y="78"/>
                    <a:pt x="7" y="75"/>
                    <a:pt x="7" y="73"/>
                  </a:cubicBezTo>
                  <a:cubicBezTo>
                    <a:pt x="7" y="57"/>
                    <a:pt x="7" y="57"/>
                    <a:pt x="7" y="57"/>
                  </a:cubicBezTo>
                  <a:cubicBezTo>
                    <a:pt x="15" y="62"/>
                    <a:pt x="30" y="65"/>
                    <a:pt x="44" y="65"/>
                  </a:cubicBezTo>
                  <a:cubicBezTo>
                    <a:pt x="57" y="65"/>
                    <a:pt x="70" y="63"/>
                    <a:pt x="78" y="59"/>
                  </a:cubicBezTo>
                  <a:cubicBezTo>
                    <a:pt x="79" y="59"/>
                    <a:pt x="80" y="60"/>
                    <a:pt x="81" y="60"/>
                  </a:cubicBezTo>
                  <a:lnTo>
                    <a:pt x="81" y="73"/>
                  </a:lnTo>
                  <a:close/>
                  <a:moveTo>
                    <a:pt x="90" y="54"/>
                  </a:moveTo>
                  <a:cubicBezTo>
                    <a:pt x="77" y="54"/>
                    <a:pt x="66" y="44"/>
                    <a:pt x="66" y="31"/>
                  </a:cubicBezTo>
                  <a:cubicBezTo>
                    <a:pt x="66" y="24"/>
                    <a:pt x="69" y="17"/>
                    <a:pt x="74" y="13"/>
                  </a:cubicBezTo>
                  <a:cubicBezTo>
                    <a:pt x="74" y="13"/>
                    <a:pt x="74" y="13"/>
                    <a:pt x="74" y="13"/>
                  </a:cubicBezTo>
                  <a:cubicBezTo>
                    <a:pt x="78" y="9"/>
                    <a:pt x="84" y="7"/>
                    <a:pt x="90" y="7"/>
                  </a:cubicBezTo>
                  <a:cubicBezTo>
                    <a:pt x="103" y="7"/>
                    <a:pt x="114" y="17"/>
                    <a:pt x="114" y="31"/>
                  </a:cubicBezTo>
                  <a:cubicBezTo>
                    <a:pt x="114" y="44"/>
                    <a:pt x="103" y="54"/>
                    <a:pt x="90" y="54"/>
                  </a:cubicBezTo>
                  <a:close/>
                  <a:moveTo>
                    <a:pt x="90" y="54"/>
                  </a:moveTo>
                  <a:cubicBezTo>
                    <a:pt x="90" y="54"/>
                    <a:pt x="90" y="54"/>
                    <a:pt x="90" y="5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7" name="Google Shape;2447;p120"/>
            <p:cNvSpPr/>
            <p:nvPr/>
          </p:nvSpPr>
          <p:spPr>
            <a:xfrm>
              <a:off x="7965650" y="2359069"/>
              <a:ext cx="96497" cy="90684"/>
            </a:xfrm>
            <a:custGeom>
              <a:rect b="b" l="l" r="r" t="t"/>
              <a:pathLst>
                <a:path extrusionOk="0" h="33" w="35">
                  <a:moveTo>
                    <a:pt x="34" y="25"/>
                  </a:moveTo>
                  <a:cubicBezTo>
                    <a:pt x="34" y="24"/>
                    <a:pt x="33" y="24"/>
                    <a:pt x="33" y="23"/>
                  </a:cubicBezTo>
                  <a:cubicBezTo>
                    <a:pt x="33" y="21"/>
                    <a:pt x="34" y="19"/>
                    <a:pt x="34" y="17"/>
                  </a:cubicBezTo>
                  <a:cubicBezTo>
                    <a:pt x="34" y="7"/>
                    <a:pt x="26" y="0"/>
                    <a:pt x="17" y="0"/>
                  </a:cubicBezTo>
                  <a:cubicBezTo>
                    <a:pt x="8" y="0"/>
                    <a:pt x="0" y="7"/>
                    <a:pt x="0" y="17"/>
                  </a:cubicBezTo>
                  <a:cubicBezTo>
                    <a:pt x="0" y="19"/>
                    <a:pt x="1" y="22"/>
                    <a:pt x="2" y="25"/>
                  </a:cubicBezTo>
                  <a:cubicBezTo>
                    <a:pt x="3" y="26"/>
                    <a:pt x="5" y="27"/>
                    <a:pt x="7" y="26"/>
                  </a:cubicBezTo>
                  <a:cubicBezTo>
                    <a:pt x="9" y="25"/>
                    <a:pt x="10" y="23"/>
                    <a:pt x="9" y="21"/>
                  </a:cubicBezTo>
                  <a:cubicBezTo>
                    <a:pt x="8" y="20"/>
                    <a:pt x="7" y="18"/>
                    <a:pt x="7" y="17"/>
                  </a:cubicBezTo>
                  <a:cubicBezTo>
                    <a:pt x="7" y="11"/>
                    <a:pt x="12" y="7"/>
                    <a:pt x="17" y="7"/>
                  </a:cubicBezTo>
                  <a:cubicBezTo>
                    <a:pt x="22" y="7"/>
                    <a:pt x="27" y="11"/>
                    <a:pt x="27" y="17"/>
                  </a:cubicBezTo>
                  <a:cubicBezTo>
                    <a:pt x="27" y="18"/>
                    <a:pt x="27" y="19"/>
                    <a:pt x="26" y="20"/>
                  </a:cubicBezTo>
                  <a:cubicBezTo>
                    <a:pt x="26" y="19"/>
                    <a:pt x="25" y="19"/>
                    <a:pt x="24" y="19"/>
                  </a:cubicBezTo>
                  <a:cubicBezTo>
                    <a:pt x="22" y="19"/>
                    <a:pt x="21" y="21"/>
                    <a:pt x="21" y="23"/>
                  </a:cubicBezTo>
                  <a:cubicBezTo>
                    <a:pt x="21" y="23"/>
                    <a:pt x="22" y="29"/>
                    <a:pt x="22" y="29"/>
                  </a:cubicBezTo>
                  <a:cubicBezTo>
                    <a:pt x="22" y="31"/>
                    <a:pt x="25" y="33"/>
                    <a:pt x="27" y="32"/>
                  </a:cubicBezTo>
                  <a:cubicBezTo>
                    <a:pt x="32" y="30"/>
                    <a:pt x="32" y="30"/>
                    <a:pt x="32" y="30"/>
                  </a:cubicBezTo>
                  <a:cubicBezTo>
                    <a:pt x="34" y="29"/>
                    <a:pt x="35" y="27"/>
                    <a:pt x="34" y="25"/>
                  </a:cubicBezTo>
                  <a:close/>
                  <a:moveTo>
                    <a:pt x="34" y="25"/>
                  </a:moveTo>
                  <a:cubicBezTo>
                    <a:pt x="34" y="25"/>
                    <a:pt x="34" y="25"/>
                    <a:pt x="34" y="2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48" name="Google Shape;2448;p120"/>
          <p:cNvSpPr/>
          <p:nvPr/>
        </p:nvSpPr>
        <p:spPr>
          <a:xfrm>
            <a:off x="1048139" y="2955489"/>
            <a:ext cx="325530" cy="326695"/>
          </a:xfrm>
          <a:custGeom>
            <a:rect b="b" l="l" r="r" t="t"/>
            <a:pathLst>
              <a:path extrusionOk="0" h="118" w="118">
                <a:moveTo>
                  <a:pt x="118" y="47"/>
                </a:moveTo>
                <a:cubicBezTo>
                  <a:pt x="118" y="36"/>
                  <a:pt x="110" y="27"/>
                  <a:pt x="99" y="27"/>
                </a:cubicBezTo>
                <a:cubicBezTo>
                  <a:pt x="97" y="23"/>
                  <a:pt x="95" y="19"/>
                  <a:pt x="91" y="16"/>
                </a:cubicBezTo>
                <a:cubicBezTo>
                  <a:pt x="87" y="13"/>
                  <a:pt x="82" y="11"/>
                  <a:pt x="77" y="11"/>
                </a:cubicBezTo>
                <a:cubicBezTo>
                  <a:pt x="77" y="11"/>
                  <a:pt x="77" y="10"/>
                  <a:pt x="77" y="10"/>
                </a:cubicBezTo>
                <a:cubicBezTo>
                  <a:pt x="76" y="8"/>
                  <a:pt x="74" y="6"/>
                  <a:pt x="73" y="5"/>
                </a:cubicBezTo>
                <a:cubicBezTo>
                  <a:pt x="69" y="2"/>
                  <a:pt x="64" y="0"/>
                  <a:pt x="59" y="0"/>
                </a:cubicBezTo>
                <a:cubicBezTo>
                  <a:pt x="52" y="0"/>
                  <a:pt x="45" y="4"/>
                  <a:pt x="42" y="11"/>
                </a:cubicBezTo>
                <a:cubicBezTo>
                  <a:pt x="42" y="11"/>
                  <a:pt x="39" y="11"/>
                  <a:pt x="38" y="11"/>
                </a:cubicBezTo>
                <a:cubicBezTo>
                  <a:pt x="37" y="11"/>
                  <a:pt x="35" y="12"/>
                  <a:pt x="33" y="13"/>
                </a:cubicBezTo>
                <a:cubicBezTo>
                  <a:pt x="31" y="13"/>
                  <a:pt x="29" y="15"/>
                  <a:pt x="27" y="16"/>
                </a:cubicBezTo>
                <a:cubicBezTo>
                  <a:pt x="24" y="19"/>
                  <a:pt x="21" y="23"/>
                  <a:pt x="20" y="27"/>
                </a:cubicBezTo>
                <a:cubicBezTo>
                  <a:pt x="20" y="27"/>
                  <a:pt x="18" y="27"/>
                  <a:pt x="18" y="27"/>
                </a:cubicBezTo>
                <a:cubicBezTo>
                  <a:pt x="11" y="28"/>
                  <a:pt x="5" y="33"/>
                  <a:pt x="2" y="39"/>
                </a:cubicBezTo>
                <a:cubicBezTo>
                  <a:pt x="1" y="42"/>
                  <a:pt x="0" y="45"/>
                  <a:pt x="0" y="47"/>
                </a:cubicBezTo>
                <a:cubicBezTo>
                  <a:pt x="0" y="56"/>
                  <a:pt x="6" y="64"/>
                  <a:pt x="14" y="67"/>
                </a:cubicBezTo>
                <a:cubicBezTo>
                  <a:pt x="14" y="84"/>
                  <a:pt x="14" y="84"/>
                  <a:pt x="14" y="84"/>
                </a:cubicBezTo>
                <a:cubicBezTo>
                  <a:pt x="10" y="85"/>
                  <a:pt x="7" y="89"/>
                  <a:pt x="7" y="94"/>
                </a:cubicBezTo>
                <a:cubicBezTo>
                  <a:pt x="7" y="99"/>
                  <a:pt x="12" y="104"/>
                  <a:pt x="18" y="104"/>
                </a:cubicBezTo>
                <a:cubicBezTo>
                  <a:pt x="23" y="104"/>
                  <a:pt x="28" y="99"/>
                  <a:pt x="28" y="94"/>
                </a:cubicBezTo>
                <a:cubicBezTo>
                  <a:pt x="28" y="89"/>
                  <a:pt x="25" y="85"/>
                  <a:pt x="21" y="84"/>
                </a:cubicBezTo>
                <a:cubicBezTo>
                  <a:pt x="21" y="67"/>
                  <a:pt x="21" y="67"/>
                  <a:pt x="21" y="67"/>
                </a:cubicBezTo>
                <a:cubicBezTo>
                  <a:pt x="42" y="67"/>
                  <a:pt x="42" y="67"/>
                  <a:pt x="42" y="67"/>
                </a:cubicBezTo>
                <a:cubicBezTo>
                  <a:pt x="42" y="98"/>
                  <a:pt x="42" y="98"/>
                  <a:pt x="42" y="98"/>
                </a:cubicBezTo>
                <a:cubicBezTo>
                  <a:pt x="38" y="99"/>
                  <a:pt x="35" y="103"/>
                  <a:pt x="35" y="108"/>
                </a:cubicBezTo>
                <a:cubicBezTo>
                  <a:pt x="35" y="113"/>
                  <a:pt x="40" y="118"/>
                  <a:pt x="45" y="118"/>
                </a:cubicBezTo>
                <a:cubicBezTo>
                  <a:pt x="51" y="118"/>
                  <a:pt x="56" y="113"/>
                  <a:pt x="56" y="108"/>
                </a:cubicBezTo>
                <a:cubicBezTo>
                  <a:pt x="56" y="103"/>
                  <a:pt x="53" y="99"/>
                  <a:pt x="49" y="98"/>
                </a:cubicBezTo>
                <a:cubicBezTo>
                  <a:pt x="49" y="67"/>
                  <a:pt x="49" y="67"/>
                  <a:pt x="49" y="67"/>
                </a:cubicBezTo>
                <a:cubicBezTo>
                  <a:pt x="70" y="67"/>
                  <a:pt x="70" y="67"/>
                  <a:pt x="70" y="67"/>
                </a:cubicBezTo>
                <a:cubicBezTo>
                  <a:pt x="70" y="98"/>
                  <a:pt x="70" y="98"/>
                  <a:pt x="70" y="98"/>
                </a:cubicBezTo>
                <a:cubicBezTo>
                  <a:pt x="66" y="99"/>
                  <a:pt x="63" y="103"/>
                  <a:pt x="63" y="108"/>
                </a:cubicBezTo>
                <a:cubicBezTo>
                  <a:pt x="63" y="113"/>
                  <a:pt x="67" y="118"/>
                  <a:pt x="73" y="118"/>
                </a:cubicBezTo>
                <a:cubicBezTo>
                  <a:pt x="79" y="118"/>
                  <a:pt x="84" y="113"/>
                  <a:pt x="84" y="108"/>
                </a:cubicBezTo>
                <a:cubicBezTo>
                  <a:pt x="84" y="103"/>
                  <a:pt x="81" y="99"/>
                  <a:pt x="77" y="98"/>
                </a:cubicBezTo>
                <a:cubicBezTo>
                  <a:pt x="77" y="67"/>
                  <a:pt x="77" y="67"/>
                  <a:pt x="77" y="67"/>
                </a:cubicBezTo>
                <a:cubicBezTo>
                  <a:pt x="97" y="67"/>
                  <a:pt x="97" y="67"/>
                  <a:pt x="97" y="67"/>
                </a:cubicBezTo>
                <a:cubicBezTo>
                  <a:pt x="97" y="84"/>
                  <a:pt x="97" y="84"/>
                  <a:pt x="97" y="84"/>
                </a:cubicBezTo>
                <a:cubicBezTo>
                  <a:pt x="93" y="85"/>
                  <a:pt x="90" y="89"/>
                  <a:pt x="90" y="94"/>
                </a:cubicBezTo>
                <a:cubicBezTo>
                  <a:pt x="90" y="99"/>
                  <a:pt x="95" y="104"/>
                  <a:pt x="101" y="104"/>
                </a:cubicBezTo>
                <a:cubicBezTo>
                  <a:pt x="107" y="104"/>
                  <a:pt x="111" y="99"/>
                  <a:pt x="111" y="94"/>
                </a:cubicBezTo>
                <a:cubicBezTo>
                  <a:pt x="111" y="89"/>
                  <a:pt x="108" y="85"/>
                  <a:pt x="104" y="84"/>
                </a:cubicBezTo>
                <a:cubicBezTo>
                  <a:pt x="104" y="84"/>
                  <a:pt x="104" y="67"/>
                  <a:pt x="104" y="67"/>
                </a:cubicBezTo>
                <a:cubicBezTo>
                  <a:pt x="112" y="64"/>
                  <a:pt x="118" y="56"/>
                  <a:pt x="118" y="47"/>
                </a:cubicBezTo>
                <a:close/>
                <a:moveTo>
                  <a:pt x="45" y="111"/>
                </a:moveTo>
                <a:cubicBezTo>
                  <a:pt x="43" y="111"/>
                  <a:pt x="42" y="109"/>
                  <a:pt x="42" y="108"/>
                </a:cubicBezTo>
                <a:cubicBezTo>
                  <a:pt x="42" y="106"/>
                  <a:pt x="43" y="104"/>
                  <a:pt x="45" y="104"/>
                </a:cubicBezTo>
                <a:cubicBezTo>
                  <a:pt x="47" y="104"/>
                  <a:pt x="49" y="106"/>
                  <a:pt x="49" y="108"/>
                </a:cubicBezTo>
                <a:cubicBezTo>
                  <a:pt x="49" y="109"/>
                  <a:pt x="47" y="111"/>
                  <a:pt x="45" y="111"/>
                </a:cubicBezTo>
                <a:close/>
                <a:moveTo>
                  <a:pt x="73" y="111"/>
                </a:moveTo>
                <a:cubicBezTo>
                  <a:pt x="71" y="111"/>
                  <a:pt x="70" y="109"/>
                  <a:pt x="70" y="108"/>
                </a:cubicBezTo>
                <a:cubicBezTo>
                  <a:pt x="70" y="106"/>
                  <a:pt x="71" y="104"/>
                  <a:pt x="73" y="104"/>
                </a:cubicBezTo>
                <a:cubicBezTo>
                  <a:pt x="75" y="104"/>
                  <a:pt x="77" y="106"/>
                  <a:pt x="77" y="108"/>
                </a:cubicBezTo>
                <a:cubicBezTo>
                  <a:pt x="77" y="109"/>
                  <a:pt x="75" y="111"/>
                  <a:pt x="73" y="111"/>
                </a:cubicBezTo>
                <a:close/>
                <a:moveTo>
                  <a:pt x="18" y="97"/>
                </a:moveTo>
                <a:cubicBezTo>
                  <a:pt x="16" y="97"/>
                  <a:pt x="14" y="95"/>
                  <a:pt x="14" y="94"/>
                </a:cubicBezTo>
                <a:cubicBezTo>
                  <a:pt x="14" y="92"/>
                  <a:pt x="16" y="90"/>
                  <a:pt x="18" y="90"/>
                </a:cubicBezTo>
                <a:cubicBezTo>
                  <a:pt x="20" y="90"/>
                  <a:pt x="21" y="92"/>
                  <a:pt x="21" y="94"/>
                </a:cubicBezTo>
                <a:cubicBezTo>
                  <a:pt x="21" y="95"/>
                  <a:pt x="20" y="97"/>
                  <a:pt x="18" y="97"/>
                </a:cubicBezTo>
                <a:close/>
                <a:moveTo>
                  <a:pt x="101" y="97"/>
                </a:moveTo>
                <a:cubicBezTo>
                  <a:pt x="99" y="97"/>
                  <a:pt x="97" y="95"/>
                  <a:pt x="97" y="94"/>
                </a:cubicBezTo>
                <a:cubicBezTo>
                  <a:pt x="97" y="92"/>
                  <a:pt x="99" y="90"/>
                  <a:pt x="101" y="90"/>
                </a:cubicBezTo>
                <a:cubicBezTo>
                  <a:pt x="103" y="90"/>
                  <a:pt x="104" y="92"/>
                  <a:pt x="104" y="94"/>
                </a:cubicBezTo>
                <a:cubicBezTo>
                  <a:pt x="104" y="95"/>
                  <a:pt x="103" y="97"/>
                  <a:pt x="101" y="97"/>
                </a:cubicBezTo>
                <a:close/>
                <a:moveTo>
                  <a:pt x="98" y="61"/>
                </a:moveTo>
                <a:cubicBezTo>
                  <a:pt x="20" y="61"/>
                  <a:pt x="20" y="61"/>
                  <a:pt x="20" y="61"/>
                </a:cubicBezTo>
                <a:cubicBezTo>
                  <a:pt x="13" y="61"/>
                  <a:pt x="7" y="55"/>
                  <a:pt x="7" y="47"/>
                </a:cubicBezTo>
                <a:cubicBezTo>
                  <a:pt x="7" y="43"/>
                  <a:pt x="9" y="40"/>
                  <a:pt x="11" y="37"/>
                </a:cubicBezTo>
                <a:cubicBezTo>
                  <a:pt x="14" y="35"/>
                  <a:pt x="19" y="33"/>
                  <a:pt x="23" y="34"/>
                </a:cubicBezTo>
                <a:cubicBezTo>
                  <a:pt x="24" y="34"/>
                  <a:pt x="25" y="35"/>
                  <a:pt x="26" y="35"/>
                </a:cubicBezTo>
                <a:cubicBezTo>
                  <a:pt x="29" y="36"/>
                  <a:pt x="31" y="39"/>
                  <a:pt x="33" y="42"/>
                </a:cubicBezTo>
                <a:cubicBezTo>
                  <a:pt x="34" y="44"/>
                  <a:pt x="34" y="46"/>
                  <a:pt x="34" y="48"/>
                </a:cubicBezTo>
                <a:cubicBezTo>
                  <a:pt x="34" y="49"/>
                  <a:pt x="34" y="50"/>
                  <a:pt x="35" y="50"/>
                </a:cubicBezTo>
                <a:cubicBezTo>
                  <a:pt x="36" y="52"/>
                  <a:pt x="37" y="52"/>
                  <a:pt x="39" y="51"/>
                </a:cubicBezTo>
                <a:cubicBezTo>
                  <a:pt x="40" y="50"/>
                  <a:pt x="41" y="49"/>
                  <a:pt x="41" y="47"/>
                </a:cubicBezTo>
                <a:cubicBezTo>
                  <a:pt x="41" y="46"/>
                  <a:pt x="41" y="45"/>
                  <a:pt x="40" y="44"/>
                </a:cubicBezTo>
                <a:cubicBezTo>
                  <a:pt x="42" y="44"/>
                  <a:pt x="44" y="45"/>
                  <a:pt x="45" y="45"/>
                </a:cubicBezTo>
                <a:cubicBezTo>
                  <a:pt x="46" y="45"/>
                  <a:pt x="47" y="45"/>
                  <a:pt x="49" y="44"/>
                </a:cubicBezTo>
                <a:cubicBezTo>
                  <a:pt x="51" y="44"/>
                  <a:pt x="52" y="42"/>
                  <a:pt x="51" y="40"/>
                </a:cubicBezTo>
                <a:cubicBezTo>
                  <a:pt x="51" y="38"/>
                  <a:pt x="49" y="37"/>
                  <a:pt x="47" y="37"/>
                </a:cubicBezTo>
                <a:cubicBezTo>
                  <a:pt x="47" y="38"/>
                  <a:pt x="46" y="38"/>
                  <a:pt x="46" y="38"/>
                </a:cubicBezTo>
                <a:cubicBezTo>
                  <a:pt x="42" y="38"/>
                  <a:pt x="38" y="36"/>
                  <a:pt x="35" y="34"/>
                </a:cubicBezTo>
                <a:cubicBezTo>
                  <a:pt x="33" y="31"/>
                  <a:pt x="30" y="29"/>
                  <a:pt x="27" y="28"/>
                </a:cubicBezTo>
                <a:cubicBezTo>
                  <a:pt x="29" y="23"/>
                  <a:pt x="33" y="19"/>
                  <a:pt x="38" y="18"/>
                </a:cubicBezTo>
                <a:cubicBezTo>
                  <a:pt x="40" y="18"/>
                  <a:pt x="41" y="18"/>
                  <a:pt x="42" y="18"/>
                </a:cubicBezTo>
                <a:cubicBezTo>
                  <a:pt x="45" y="18"/>
                  <a:pt x="47" y="18"/>
                  <a:pt x="50" y="20"/>
                </a:cubicBezTo>
                <a:cubicBezTo>
                  <a:pt x="50" y="20"/>
                  <a:pt x="51" y="20"/>
                  <a:pt x="51" y="20"/>
                </a:cubicBezTo>
                <a:cubicBezTo>
                  <a:pt x="53" y="20"/>
                  <a:pt x="54" y="19"/>
                  <a:pt x="54" y="18"/>
                </a:cubicBezTo>
                <a:cubicBezTo>
                  <a:pt x="55" y="17"/>
                  <a:pt x="55" y="15"/>
                  <a:pt x="53" y="14"/>
                </a:cubicBezTo>
                <a:cubicBezTo>
                  <a:pt x="52" y="13"/>
                  <a:pt x="50" y="12"/>
                  <a:pt x="49" y="12"/>
                </a:cubicBezTo>
                <a:cubicBezTo>
                  <a:pt x="51" y="9"/>
                  <a:pt x="55" y="7"/>
                  <a:pt x="59" y="7"/>
                </a:cubicBezTo>
                <a:cubicBezTo>
                  <a:pt x="62" y="7"/>
                  <a:pt x="65" y="8"/>
                  <a:pt x="67" y="10"/>
                </a:cubicBezTo>
                <a:cubicBezTo>
                  <a:pt x="69" y="11"/>
                  <a:pt x="70" y="12"/>
                  <a:pt x="71" y="14"/>
                </a:cubicBezTo>
                <a:cubicBezTo>
                  <a:pt x="71" y="15"/>
                  <a:pt x="72" y="17"/>
                  <a:pt x="72" y="18"/>
                </a:cubicBezTo>
                <a:cubicBezTo>
                  <a:pt x="72" y="22"/>
                  <a:pt x="78" y="22"/>
                  <a:pt x="79" y="19"/>
                </a:cubicBezTo>
                <a:cubicBezTo>
                  <a:pt x="79" y="18"/>
                  <a:pt x="79" y="18"/>
                  <a:pt x="79" y="18"/>
                </a:cubicBezTo>
                <a:cubicBezTo>
                  <a:pt x="85" y="19"/>
                  <a:pt x="89" y="23"/>
                  <a:pt x="92" y="28"/>
                </a:cubicBezTo>
                <a:cubicBezTo>
                  <a:pt x="89" y="29"/>
                  <a:pt x="86" y="31"/>
                  <a:pt x="84" y="33"/>
                </a:cubicBezTo>
                <a:cubicBezTo>
                  <a:pt x="83" y="34"/>
                  <a:pt x="82" y="35"/>
                  <a:pt x="81" y="36"/>
                </a:cubicBezTo>
                <a:cubicBezTo>
                  <a:pt x="77" y="36"/>
                  <a:pt x="74" y="33"/>
                  <a:pt x="72" y="30"/>
                </a:cubicBezTo>
                <a:cubicBezTo>
                  <a:pt x="72" y="28"/>
                  <a:pt x="70" y="27"/>
                  <a:pt x="68" y="28"/>
                </a:cubicBezTo>
                <a:cubicBezTo>
                  <a:pt x="66" y="29"/>
                  <a:pt x="65" y="31"/>
                  <a:pt x="66" y="33"/>
                </a:cubicBezTo>
                <a:cubicBezTo>
                  <a:pt x="68" y="38"/>
                  <a:pt x="73" y="41"/>
                  <a:pt x="78" y="43"/>
                </a:cubicBezTo>
                <a:cubicBezTo>
                  <a:pt x="78" y="44"/>
                  <a:pt x="78" y="45"/>
                  <a:pt x="78" y="47"/>
                </a:cubicBezTo>
                <a:cubicBezTo>
                  <a:pt x="78" y="48"/>
                  <a:pt x="78" y="49"/>
                  <a:pt x="79" y="49"/>
                </a:cubicBezTo>
                <a:cubicBezTo>
                  <a:pt x="81" y="51"/>
                  <a:pt x="85" y="50"/>
                  <a:pt x="85" y="47"/>
                </a:cubicBezTo>
                <a:cubicBezTo>
                  <a:pt x="85" y="44"/>
                  <a:pt x="86" y="40"/>
                  <a:pt x="89" y="38"/>
                </a:cubicBezTo>
                <a:cubicBezTo>
                  <a:pt x="91" y="35"/>
                  <a:pt x="95" y="34"/>
                  <a:pt x="98" y="34"/>
                </a:cubicBezTo>
                <a:cubicBezTo>
                  <a:pt x="105" y="34"/>
                  <a:pt x="111" y="40"/>
                  <a:pt x="111" y="47"/>
                </a:cubicBezTo>
                <a:cubicBezTo>
                  <a:pt x="111" y="55"/>
                  <a:pt x="105" y="61"/>
                  <a:pt x="98" y="61"/>
                </a:cubicBezTo>
                <a:close/>
                <a:moveTo>
                  <a:pt x="98" y="61"/>
                </a:moveTo>
                <a:cubicBezTo>
                  <a:pt x="98" y="61"/>
                  <a:pt x="98" y="61"/>
                  <a:pt x="98" y="6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9" name="Google Shape;2449;p120"/>
          <p:cNvSpPr/>
          <p:nvPr/>
        </p:nvSpPr>
        <p:spPr>
          <a:xfrm>
            <a:off x="1782906" y="2955489"/>
            <a:ext cx="325530" cy="326695"/>
          </a:xfrm>
          <a:custGeom>
            <a:rect b="b" l="l" r="r" t="t"/>
            <a:pathLst>
              <a:path extrusionOk="0" h="118" w="118">
                <a:moveTo>
                  <a:pt x="111" y="0"/>
                </a:moveTo>
                <a:cubicBezTo>
                  <a:pt x="7" y="0"/>
                  <a:pt x="7" y="0"/>
                  <a:pt x="7" y="0"/>
                </a:cubicBezTo>
                <a:cubicBezTo>
                  <a:pt x="3" y="0"/>
                  <a:pt x="0" y="3"/>
                  <a:pt x="0" y="7"/>
                </a:cubicBezTo>
                <a:cubicBezTo>
                  <a:pt x="0" y="96"/>
                  <a:pt x="0" y="96"/>
                  <a:pt x="0" y="96"/>
                </a:cubicBezTo>
                <a:cubicBezTo>
                  <a:pt x="0" y="100"/>
                  <a:pt x="3" y="103"/>
                  <a:pt x="7" y="103"/>
                </a:cubicBezTo>
                <a:cubicBezTo>
                  <a:pt x="46" y="103"/>
                  <a:pt x="46" y="103"/>
                  <a:pt x="46" y="103"/>
                </a:cubicBezTo>
                <a:cubicBezTo>
                  <a:pt x="46" y="105"/>
                  <a:pt x="46" y="105"/>
                  <a:pt x="46" y="105"/>
                </a:cubicBezTo>
                <a:cubicBezTo>
                  <a:pt x="46" y="112"/>
                  <a:pt x="52" y="118"/>
                  <a:pt x="59" y="118"/>
                </a:cubicBezTo>
                <a:cubicBezTo>
                  <a:pt x="66" y="118"/>
                  <a:pt x="71" y="112"/>
                  <a:pt x="71" y="105"/>
                </a:cubicBezTo>
                <a:cubicBezTo>
                  <a:pt x="71" y="103"/>
                  <a:pt x="71" y="103"/>
                  <a:pt x="71" y="103"/>
                </a:cubicBezTo>
                <a:cubicBezTo>
                  <a:pt x="111" y="103"/>
                  <a:pt x="111" y="103"/>
                  <a:pt x="111" y="103"/>
                </a:cubicBezTo>
                <a:cubicBezTo>
                  <a:pt x="115" y="103"/>
                  <a:pt x="118" y="100"/>
                  <a:pt x="118" y="96"/>
                </a:cubicBezTo>
                <a:cubicBezTo>
                  <a:pt x="118" y="7"/>
                  <a:pt x="118" y="7"/>
                  <a:pt x="118" y="7"/>
                </a:cubicBezTo>
                <a:cubicBezTo>
                  <a:pt x="118" y="3"/>
                  <a:pt x="115" y="0"/>
                  <a:pt x="111" y="0"/>
                </a:cubicBezTo>
                <a:close/>
                <a:moveTo>
                  <a:pt x="111" y="7"/>
                </a:moveTo>
                <a:cubicBezTo>
                  <a:pt x="111" y="14"/>
                  <a:pt x="111" y="14"/>
                  <a:pt x="111" y="14"/>
                </a:cubicBezTo>
                <a:cubicBezTo>
                  <a:pt x="111" y="14"/>
                  <a:pt x="110" y="14"/>
                  <a:pt x="110" y="14"/>
                </a:cubicBezTo>
                <a:cubicBezTo>
                  <a:pt x="55" y="14"/>
                  <a:pt x="55" y="14"/>
                  <a:pt x="55" y="14"/>
                </a:cubicBezTo>
                <a:cubicBezTo>
                  <a:pt x="50" y="7"/>
                  <a:pt x="50" y="7"/>
                  <a:pt x="50" y="7"/>
                </a:cubicBezTo>
                <a:cubicBezTo>
                  <a:pt x="111" y="7"/>
                  <a:pt x="111" y="7"/>
                  <a:pt x="111" y="7"/>
                </a:cubicBezTo>
                <a:cubicBezTo>
                  <a:pt x="111" y="7"/>
                  <a:pt x="111" y="7"/>
                  <a:pt x="111" y="7"/>
                </a:cubicBezTo>
                <a:close/>
                <a:moveTo>
                  <a:pt x="59" y="111"/>
                </a:moveTo>
                <a:cubicBezTo>
                  <a:pt x="56" y="111"/>
                  <a:pt x="53" y="109"/>
                  <a:pt x="53" y="105"/>
                </a:cubicBezTo>
                <a:cubicBezTo>
                  <a:pt x="53" y="89"/>
                  <a:pt x="53" y="89"/>
                  <a:pt x="53" y="89"/>
                </a:cubicBezTo>
                <a:cubicBezTo>
                  <a:pt x="64" y="89"/>
                  <a:pt x="64" y="89"/>
                  <a:pt x="64" y="89"/>
                </a:cubicBezTo>
                <a:cubicBezTo>
                  <a:pt x="64" y="105"/>
                  <a:pt x="64" y="105"/>
                  <a:pt x="64" y="105"/>
                </a:cubicBezTo>
                <a:cubicBezTo>
                  <a:pt x="64" y="109"/>
                  <a:pt x="62" y="111"/>
                  <a:pt x="59" y="111"/>
                </a:cubicBezTo>
                <a:close/>
                <a:moveTo>
                  <a:pt x="20" y="57"/>
                </a:moveTo>
                <a:cubicBezTo>
                  <a:pt x="25" y="55"/>
                  <a:pt x="25" y="55"/>
                  <a:pt x="25" y="55"/>
                </a:cubicBezTo>
                <a:cubicBezTo>
                  <a:pt x="33" y="59"/>
                  <a:pt x="33" y="59"/>
                  <a:pt x="33" y="59"/>
                </a:cubicBezTo>
                <a:cubicBezTo>
                  <a:pt x="32" y="60"/>
                  <a:pt x="32" y="61"/>
                  <a:pt x="32" y="63"/>
                </a:cubicBezTo>
                <a:cubicBezTo>
                  <a:pt x="32" y="71"/>
                  <a:pt x="36" y="78"/>
                  <a:pt x="41" y="82"/>
                </a:cubicBezTo>
                <a:cubicBezTo>
                  <a:pt x="20" y="82"/>
                  <a:pt x="20" y="82"/>
                  <a:pt x="20" y="82"/>
                </a:cubicBezTo>
                <a:lnTo>
                  <a:pt x="20" y="57"/>
                </a:lnTo>
                <a:close/>
                <a:moveTo>
                  <a:pt x="98" y="60"/>
                </a:moveTo>
                <a:cubicBezTo>
                  <a:pt x="98" y="82"/>
                  <a:pt x="98" y="82"/>
                  <a:pt x="98" y="82"/>
                </a:cubicBezTo>
                <a:cubicBezTo>
                  <a:pt x="76" y="82"/>
                  <a:pt x="76" y="82"/>
                  <a:pt x="76" y="82"/>
                </a:cubicBezTo>
                <a:cubicBezTo>
                  <a:pt x="82" y="78"/>
                  <a:pt x="85" y="71"/>
                  <a:pt x="85" y="63"/>
                </a:cubicBezTo>
                <a:lnTo>
                  <a:pt x="98" y="60"/>
                </a:lnTo>
                <a:close/>
                <a:moveTo>
                  <a:pt x="44" y="63"/>
                </a:moveTo>
                <a:cubicBezTo>
                  <a:pt x="45" y="64"/>
                  <a:pt x="46" y="64"/>
                  <a:pt x="47" y="63"/>
                </a:cubicBezTo>
                <a:cubicBezTo>
                  <a:pt x="59" y="59"/>
                  <a:pt x="59" y="59"/>
                  <a:pt x="59" y="59"/>
                </a:cubicBezTo>
                <a:cubicBezTo>
                  <a:pt x="78" y="65"/>
                  <a:pt x="78" y="65"/>
                  <a:pt x="78" y="65"/>
                </a:cubicBezTo>
                <a:cubicBezTo>
                  <a:pt x="77" y="75"/>
                  <a:pt x="69" y="82"/>
                  <a:pt x="59" y="82"/>
                </a:cubicBezTo>
                <a:cubicBezTo>
                  <a:pt x="48" y="82"/>
                  <a:pt x="39" y="74"/>
                  <a:pt x="39" y="63"/>
                </a:cubicBezTo>
                <a:cubicBezTo>
                  <a:pt x="39" y="62"/>
                  <a:pt x="39" y="62"/>
                  <a:pt x="39" y="61"/>
                </a:cubicBezTo>
                <a:lnTo>
                  <a:pt x="44" y="63"/>
                </a:lnTo>
                <a:close/>
                <a:moveTo>
                  <a:pt x="41" y="55"/>
                </a:moveTo>
                <a:cubicBezTo>
                  <a:pt x="44" y="48"/>
                  <a:pt x="51" y="44"/>
                  <a:pt x="59" y="44"/>
                </a:cubicBezTo>
                <a:cubicBezTo>
                  <a:pt x="67" y="44"/>
                  <a:pt x="75" y="49"/>
                  <a:pt x="77" y="58"/>
                </a:cubicBezTo>
                <a:cubicBezTo>
                  <a:pt x="60" y="52"/>
                  <a:pt x="60" y="52"/>
                  <a:pt x="60" y="52"/>
                </a:cubicBezTo>
                <a:cubicBezTo>
                  <a:pt x="59" y="52"/>
                  <a:pt x="58" y="52"/>
                  <a:pt x="58" y="53"/>
                </a:cubicBezTo>
                <a:cubicBezTo>
                  <a:pt x="46" y="57"/>
                  <a:pt x="46" y="57"/>
                  <a:pt x="46" y="57"/>
                </a:cubicBezTo>
                <a:lnTo>
                  <a:pt x="41" y="55"/>
                </a:lnTo>
                <a:close/>
                <a:moveTo>
                  <a:pt x="111" y="96"/>
                </a:moveTo>
                <a:cubicBezTo>
                  <a:pt x="71" y="96"/>
                  <a:pt x="71" y="96"/>
                  <a:pt x="71" y="96"/>
                </a:cubicBezTo>
                <a:cubicBezTo>
                  <a:pt x="71" y="89"/>
                  <a:pt x="71" y="89"/>
                  <a:pt x="71" y="89"/>
                </a:cubicBezTo>
                <a:cubicBezTo>
                  <a:pt x="101" y="89"/>
                  <a:pt x="101" y="89"/>
                  <a:pt x="101" y="89"/>
                </a:cubicBezTo>
                <a:cubicBezTo>
                  <a:pt x="103" y="89"/>
                  <a:pt x="105" y="88"/>
                  <a:pt x="105" y="86"/>
                </a:cubicBezTo>
                <a:cubicBezTo>
                  <a:pt x="105" y="55"/>
                  <a:pt x="105" y="55"/>
                  <a:pt x="105" y="55"/>
                </a:cubicBezTo>
                <a:cubicBezTo>
                  <a:pt x="105" y="54"/>
                  <a:pt x="104" y="53"/>
                  <a:pt x="103" y="52"/>
                </a:cubicBezTo>
                <a:cubicBezTo>
                  <a:pt x="103" y="52"/>
                  <a:pt x="101" y="52"/>
                  <a:pt x="100" y="52"/>
                </a:cubicBezTo>
                <a:cubicBezTo>
                  <a:pt x="84" y="56"/>
                  <a:pt x="84" y="56"/>
                  <a:pt x="84" y="56"/>
                </a:cubicBezTo>
                <a:cubicBezTo>
                  <a:pt x="81" y="45"/>
                  <a:pt x="71" y="37"/>
                  <a:pt x="59" y="37"/>
                </a:cubicBezTo>
                <a:cubicBezTo>
                  <a:pt x="48" y="37"/>
                  <a:pt x="39" y="43"/>
                  <a:pt x="35" y="52"/>
                </a:cubicBezTo>
                <a:cubicBezTo>
                  <a:pt x="26" y="48"/>
                  <a:pt x="26" y="48"/>
                  <a:pt x="26" y="48"/>
                </a:cubicBezTo>
                <a:cubicBezTo>
                  <a:pt x="26" y="48"/>
                  <a:pt x="25" y="48"/>
                  <a:pt x="24" y="48"/>
                </a:cubicBezTo>
                <a:cubicBezTo>
                  <a:pt x="20" y="50"/>
                  <a:pt x="20" y="50"/>
                  <a:pt x="20" y="50"/>
                </a:cubicBezTo>
                <a:cubicBezTo>
                  <a:pt x="20" y="31"/>
                  <a:pt x="20" y="31"/>
                  <a:pt x="20" y="31"/>
                </a:cubicBezTo>
                <a:cubicBezTo>
                  <a:pt x="20" y="29"/>
                  <a:pt x="19" y="27"/>
                  <a:pt x="17" y="27"/>
                </a:cubicBezTo>
                <a:cubicBezTo>
                  <a:pt x="15" y="27"/>
                  <a:pt x="13" y="29"/>
                  <a:pt x="13" y="31"/>
                </a:cubicBezTo>
                <a:cubicBezTo>
                  <a:pt x="13" y="86"/>
                  <a:pt x="13" y="86"/>
                  <a:pt x="13" y="86"/>
                </a:cubicBezTo>
                <a:cubicBezTo>
                  <a:pt x="13" y="88"/>
                  <a:pt x="15" y="89"/>
                  <a:pt x="17" y="89"/>
                </a:cubicBezTo>
                <a:cubicBezTo>
                  <a:pt x="46" y="89"/>
                  <a:pt x="46" y="89"/>
                  <a:pt x="46" y="89"/>
                </a:cubicBezTo>
                <a:cubicBezTo>
                  <a:pt x="46" y="96"/>
                  <a:pt x="46" y="96"/>
                  <a:pt x="46" y="96"/>
                </a:cubicBezTo>
                <a:cubicBezTo>
                  <a:pt x="7" y="96"/>
                  <a:pt x="7" y="96"/>
                  <a:pt x="7" y="96"/>
                </a:cubicBezTo>
                <a:cubicBezTo>
                  <a:pt x="6" y="96"/>
                  <a:pt x="6" y="96"/>
                  <a:pt x="6" y="96"/>
                </a:cubicBezTo>
                <a:cubicBezTo>
                  <a:pt x="6" y="7"/>
                  <a:pt x="6" y="7"/>
                  <a:pt x="6" y="7"/>
                </a:cubicBezTo>
                <a:cubicBezTo>
                  <a:pt x="6" y="7"/>
                  <a:pt x="6" y="7"/>
                  <a:pt x="7" y="7"/>
                </a:cubicBezTo>
                <a:cubicBezTo>
                  <a:pt x="42" y="7"/>
                  <a:pt x="42" y="7"/>
                  <a:pt x="42" y="7"/>
                </a:cubicBezTo>
                <a:cubicBezTo>
                  <a:pt x="51" y="19"/>
                  <a:pt x="51" y="19"/>
                  <a:pt x="51" y="19"/>
                </a:cubicBezTo>
                <a:cubicBezTo>
                  <a:pt x="52" y="20"/>
                  <a:pt x="53" y="20"/>
                  <a:pt x="54" y="20"/>
                </a:cubicBezTo>
                <a:cubicBezTo>
                  <a:pt x="110" y="20"/>
                  <a:pt x="110" y="20"/>
                  <a:pt x="110" y="20"/>
                </a:cubicBezTo>
                <a:cubicBezTo>
                  <a:pt x="110" y="20"/>
                  <a:pt x="111" y="20"/>
                  <a:pt x="111" y="20"/>
                </a:cubicBezTo>
                <a:cubicBezTo>
                  <a:pt x="111" y="96"/>
                  <a:pt x="111" y="96"/>
                  <a:pt x="111" y="96"/>
                </a:cubicBezTo>
                <a:cubicBezTo>
                  <a:pt x="111" y="96"/>
                  <a:pt x="111" y="96"/>
                  <a:pt x="111" y="96"/>
                </a:cubicBezTo>
                <a:close/>
                <a:moveTo>
                  <a:pt x="111" y="96"/>
                </a:moveTo>
                <a:cubicBezTo>
                  <a:pt x="111" y="96"/>
                  <a:pt x="111" y="96"/>
                  <a:pt x="111" y="9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450" name="Google Shape;2450;p120"/>
          <p:cNvGrpSpPr/>
          <p:nvPr/>
        </p:nvGrpSpPr>
        <p:grpSpPr>
          <a:xfrm>
            <a:off x="2552552" y="2955489"/>
            <a:ext cx="253448" cy="326695"/>
            <a:chOff x="2552552" y="2955489"/>
            <a:chExt cx="253448" cy="326695"/>
          </a:xfrm>
        </p:grpSpPr>
        <p:sp>
          <p:nvSpPr>
            <p:cNvPr id="2451" name="Google Shape;2451;p120"/>
            <p:cNvSpPr/>
            <p:nvPr/>
          </p:nvSpPr>
          <p:spPr>
            <a:xfrm>
              <a:off x="2645561" y="3091515"/>
              <a:ext cx="66269" cy="66269"/>
            </a:xfrm>
            <a:custGeom>
              <a:rect b="b" l="l" r="r" t="t"/>
              <a:pathLst>
                <a:path extrusionOk="0" h="24" w="24">
                  <a:moveTo>
                    <a:pt x="12" y="24"/>
                  </a:moveTo>
                  <a:cubicBezTo>
                    <a:pt x="19" y="24"/>
                    <a:pt x="24" y="19"/>
                    <a:pt x="24" y="12"/>
                  </a:cubicBezTo>
                  <a:cubicBezTo>
                    <a:pt x="24" y="5"/>
                    <a:pt x="19" y="0"/>
                    <a:pt x="12" y="0"/>
                  </a:cubicBezTo>
                  <a:cubicBezTo>
                    <a:pt x="6" y="0"/>
                    <a:pt x="0" y="5"/>
                    <a:pt x="0" y="12"/>
                  </a:cubicBezTo>
                  <a:cubicBezTo>
                    <a:pt x="0" y="19"/>
                    <a:pt x="6" y="24"/>
                    <a:pt x="12" y="24"/>
                  </a:cubicBezTo>
                  <a:close/>
                  <a:moveTo>
                    <a:pt x="12" y="7"/>
                  </a:moveTo>
                  <a:cubicBezTo>
                    <a:pt x="15" y="7"/>
                    <a:pt x="17" y="9"/>
                    <a:pt x="17" y="12"/>
                  </a:cubicBezTo>
                  <a:cubicBezTo>
                    <a:pt x="17" y="15"/>
                    <a:pt x="15" y="17"/>
                    <a:pt x="12" y="17"/>
                  </a:cubicBezTo>
                  <a:cubicBezTo>
                    <a:pt x="9" y="17"/>
                    <a:pt x="7" y="15"/>
                    <a:pt x="7" y="12"/>
                  </a:cubicBezTo>
                  <a:cubicBezTo>
                    <a:pt x="7" y="9"/>
                    <a:pt x="9" y="7"/>
                    <a:pt x="12" y="7"/>
                  </a:cubicBezTo>
                  <a:close/>
                  <a:moveTo>
                    <a:pt x="12" y="7"/>
                  </a:moveTo>
                  <a:cubicBezTo>
                    <a:pt x="12" y="7"/>
                    <a:pt x="12" y="7"/>
                    <a:pt x="12"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2" name="Google Shape;2452;p120"/>
            <p:cNvSpPr/>
            <p:nvPr/>
          </p:nvSpPr>
          <p:spPr>
            <a:xfrm>
              <a:off x="2552552" y="2955489"/>
              <a:ext cx="253448" cy="326695"/>
            </a:xfrm>
            <a:custGeom>
              <a:rect b="b" l="l" r="r" t="t"/>
              <a:pathLst>
                <a:path extrusionOk="0" h="118" w="92">
                  <a:moveTo>
                    <a:pt x="66" y="84"/>
                  </a:moveTo>
                  <a:cubicBezTo>
                    <a:pt x="76" y="80"/>
                    <a:pt x="85" y="73"/>
                    <a:pt x="91" y="63"/>
                  </a:cubicBezTo>
                  <a:cubicBezTo>
                    <a:pt x="92" y="62"/>
                    <a:pt x="92" y="60"/>
                    <a:pt x="91" y="59"/>
                  </a:cubicBezTo>
                  <a:cubicBezTo>
                    <a:pt x="89" y="56"/>
                    <a:pt x="87" y="53"/>
                    <a:pt x="84" y="50"/>
                  </a:cubicBezTo>
                  <a:cubicBezTo>
                    <a:pt x="84" y="50"/>
                    <a:pt x="84" y="3"/>
                    <a:pt x="84" y="3"/>
                  </a:cubicBezTo>
                  <a:cubicBezTo>
                    <a:pt x="84" y="1"/>
                    <a:pt x="83" y="0"/>
                    <a:pt x="81" y="0"/>
                  </a:cubicBezTo>
                  <a:cubicBezTo>
                    <a:pt x="67" y="0"/>
                    <a:pt x="67" y="0"/>
                    <a:pt x="67" y="0"/>
                  </a:cubicBezTo>
                  <a:cubicBezTo>
                    <a:pt x="65" y="0"/>
                    <a:pt x="64" y="1"/>
                    <a:pt x="64" y="3"/>
                  </a:cubicBezTo>
                  <a:cubicBezTo>
                    <a:pt x="64" y="16"/>
                    <a:pt x="64" y="16"/>
                    <a:pt x="64" y="16"/>
                  </a:cubicBezTo>
                  <a:cubicBezTo>
                    <a:pt x="57" y="16"/>
                    <a:pt x="57" y="16"/>
                    <a:pt x="57" y="16"/>
                  </a:cubicBezTo>
                  <a:cubicBezTo>
                    <a:pt x="57" y="10"/>
                    <a:pt x="57" y="10"/>
                    <a:pt x="57" y="10"/>
                  </a:cubicBezTo>
                  <a:cubicBezTo>
                    <a:pt x="57" y="8"/>
                    <a:pt x="55" y="7"/>
                    <a:pt x="53" y="7"/>
                  </a:cubicBezTo>
                  <a:cubicBezTo>
                    <a:pt x="39" y="7"/>
                    <a:pt x="39" y="7"/>
                    <a:pt x="39" y="7"/>
                  </a:cubicBezTo>
                  <a:cubicBezTo>
                    <a:pt x="37" y="7"/>
                    <a:pt x="36" y="8"/>
                    <a:pt x="36" y="10"/>
                  </a:cubicBezTo>
                  <a:cubicBezTo>
                    <a:pt x="36" y="20"/>
                    <a:pt x="36" y="20"/>
                    <a:pt x="36" y="20"/>
                  </a:cubicBezTo>
                  <a:cubicBezTo>
                    <a:pt x="29" y="20"/>
                    <a:pt x="29" y="20"/>
                    <a:pt x="29" y="20"/>
                  </a:cubicBezTo>
                  <a:cubicBezTo>
                    <a:pt x="29" y="6"/>
                    <a:pt x="29" y="6"/>
                    <a:pt x="29" y="6"/>
                  </a:cubicBezTo>
                  <a:cubicBezTo>
                    <a:pt x="29" y="4"/>
                    <a:pt x="27" y="2"/>
                    <a:pt x="26" y="2"/>
                  </a:cubicBezTo>
                  <a:cubicBezTo>
                    <a:pt x="12" y="2"/>
                    <a:pt x="12" y="2"/>
                    <a:pt x="12" y="2"/>
                  </a:cubicBezTo>
                  <a:cubicBezTo>
                    <a:pt x="10" y="2"/>
                    <a:pt x="8" y="4"/>
                    <a:pt x="8" y="6"/>
                  </a:cubicBezTo>
                  <a:cubicBezTo>
                    <a:pt x="8" y="50"/>
                    <a:pt x="8" y="50"/>
                    <a:pt x="8" y="50"/>
                  </a:cubicBezTo>
                  <a:cubicBezTo>
                    <a:pt x="6" y="53"/>
                    <a:pt x="3" y="56"/>
                    <a:pt x="1" y="59"/>
                  </a:cubicBezTo>
                  <a:cubicBezTo>
                    <a:pt x="0" y="60"/>
                    <a:pt x="0" y="62"/>
                    <a:pt x="1" y="63"/>
                  </a:cubicBezTo>
                  <a:cubicBezTo>
                    <a:pt x="8" y="73"/>
                    <a:pt x="17" y="80"/>
                    <a:pt x="26" y="84"/>
                  </a:cubicBezTo>
                  <a:cubicBezTo>
                    <a:pt x="26" y="88"/>
                    <a:pt x="26" y="88"/>
                    <a:pt x="26" y="88"/>
                  </a:cubicBezTo>
                  <a:cubicBezTo>
                    <a:pt x="20" y="94"/>
                    <a:pt x="20" y="94"/>
                    <a:pt x="20" y="94"/>
                  </a:cubicBezTo>
                  <a:cubicBezTo>
                    <a:pt x="19" y="94"/>
                    <a:pt x="17" y="93"/>
                    <a:pt x="16" y="93"/>
                  </a:cubicBezTo>
                  <a:cubicBezTo>
                    <a:pt x="13" y="93"/>
                    <a:pt x="10" y="94"/>
                    <a:pt x="8" y="96"/>
                  </a:cubicBezTo>
                  <a:cubicBezTo>
                    <a:pt x="4" y="100"/>
                    <a:pt x="4" y="107"/>
                    <a:pt x="8" y="111"/>
                  </a:cubicBezTo>
                  <a:cubicBezTo>
                    <a:pt x="10" y="113"/>
                    <a:pt x="13" y="114"/>
                    <a:pt x="16" y="114"/>
                  </a:cubicBezTo>
                  <a:cubicBezTo>
                    <a:pt x="18" y="114"/>
                    <a:pt x="21" y="113"/>
                    <a:pt x="23" y="111"/>
                  </a:cubicBezTo>
                  <a:cubicBezTo>
                    <a:pt x="26" y="108"/>
                    <a:pt x="27" y="103"/>
                    <a:pt x="25" y="99"/>
                  </a:cubicBezTo>
                  <a:cubicBezTo>
                    <a:pt x="32" y="92"/>
                    <a:pt x="32" y="92"/>
                    <a:pt x="32" y="92"/>
                  </a:cubicBezTo>
                  <a:cubicBezTo>
                    <a:pt x="33" y="91"/>
                    <a:pt x="33" y="90"/>
                    <a:pt x="33" y="90"/>
                  </a:cubicBezTo>
                  <a:cubicBezTo>
                    <a:pt x="33" y="86"/>
                    <a:pt x="33" y="86"/>
                    <a:pt x="33" y="86"/>
                  </a:cubicBezTo>
                  <a:cubicBezTo>
                    <a:pt x="36" y="87"/>
                    <a:pt x="40" y="88"/>
                    <a:pt x="43" y="88"/>
                  </a:cubicBezTo>
                  <a:cubicBezTo>
                    <a:pt x="43" y="98"/>
                    <a:pt x="43" y="98"/>
                    <a:pt x="43" y="98"/>
                  </a:cubicBezTo>
                  <a:cubicBezTo>
                    <a:pt x="39" y="99"/>
                    <a:pt x="36" y="103"/>
                    <a:pt x="36" y="108"/>
                  </a:cubicBezTo>
                  <a:cubicBezTo>
                    <a:pt x="36" y="113"/>
                    <a:pt x="41" y="118"/>
                    <a:pt x="46" y="118"/>
                  </a:cubicBezTo>
                  <a:cubicBezTo>
                    <a:pt x="52" y="118"/>
                    <a:pt x="57" y="113"/>
                    <a:pt x="57" y="108"/>
                  </a:cubicBezTo>
                  <a:cubicBezTo>
                    <a:pt x="57" y="103"/>
                    <a:pt x="54" y="99"/>
                    <a:pt x="50" y="98"/>
                  </a:cubicBezTo>
                  <a:cubicBezTo>
                    <a:pt x="50" y="88"/>
                    <a:pt x="50" y="88"/>
                    <a:pt x="50" y="88"/>
                  </a:cubicBezTo>
                  <a:cubicBezTo>
                    <a:pt x="53" y="88"/>
                    <a:pt x="56" y="87"/>
                    <a:pt x="59" y="86"/>
                  </a:cubicBezTo>
                  <a:cubicBezTo>
                    <a:pt x="59" y="90"/>
                    <a:pt x="59" y="90"/>
                    <a:pt x="59" y="90"/>
                  </a:cubicBezTo>
                  <a:cubicBezTo>
                    <a:pt x="59" y="90"/>
                    <a:pt x="60" y="91"/>
                    <a:pt x="60" y="92"/>
                  </a:cubicBezTo>
                  <a:cubicBezTo>
                    <a:pt x="68" y="99"/>
                    <a:pt x="68" y="99"/>
                    <a:pt x="68" y="99"/>
                  </a:cubicBezTo>
                  <a:cubicBezTo>
                    <a:pt x="66" y="103"/>
                    <a:pt x="66" y="108"/>
                    <a:pt x="70" y="111"/>
                  </a:cubicBezTo>
                  <a:cubicBezTo>
                    <a:pt x="72" y="113"/>
                    <a:pt x="74" y="114"/>
                    <a:pt x="77" y="114"/>
                  </a:cubicBezTo>
                  <a:cubicBezTo>
                    <a:pt x="80" y="114"/>
                    <a:pt x="82" y="113"/>
                    <a:pt x="84" y="111"/>
                  </a:cubicBezTo>
                  <a:cubicBezTo>
                    <a:pt x="88" y="107"/>
                    <a:pt x="88" y="100"/>
                    <a:pt x="84" y="96"/>
                  </a:cubicBezTo>
                  <a:cubicBezTo>
                    <a:pt x="81" y="93"/>
                    <a:pt x="76" y="92"/>
                    <a:pt x="72" y="94"/>
                  </a:cubicBezTo>
                  <a:cubicBezTo>
                    <a:pt x="66" y="88"/>
                    <a:pt x="66" y="88"/>
                    <a:pt x="66" y="88"/>
                  </a:cubicBezTo>
                  <a:lnTo>
                    <a:pt x="66" y="84"/>
                  </a:lnTo>
                  <a:close/>
                  <a:moveTo>
                    <a:pt x="18" y="106"/>
                  </a:moveTo>
                  <a:cubicBezTo>
                    <a:pt x="17" y="107"/>
                    <a:pt x="15" y="107"/>
                    <a:pt x="13" y="106"/>
                  </a:cubicBezTo>
                  <a:cubicBezTo>
                    <a:pt x="12" y="105"/>
                    <a:pt x="12" y="103"/>
                    <a:pt x="13" y="101"/>
                  </a:cubicBezTo>
                  <a:cubicBezTo>
                    <a:pt x="14" y="101"/>
                    <a:pt x="15" y="100"/>
                    <a:pt x="16" y="100"/>
                  </a:cubicBezTo>
                  <a:cubicBezTo>
                    <a:pt x="17" y="100"/>
                    <a:pt x="17" y="101"/>
                    <a:pt x="18" y="101"/>
                  </a:cubicBezTo>
                  <a:cubicBezTo>
                    <a:pt x="19" y="103"/>
                    <a:pt x="19" y="105"/>
                    <a:pt x="18" y="106"/>
                  </a:cubicBezTo>
                  <a:close/>
                  <a:moveTo>
                    <a:pt x="46" y="41"/>
                  </a:moveTo>
                  <a:cubicBezTo>
                    <a:pt x="57" y="41"/>
                    <a:pt x="67" y="50"/>
                    <a:pt x="67" y="61"/>
                  </a:cubicBezTo>
                  <a:cubicBezTo>
                    <a:pt x="67" y="72"/>
                    <a:pt x="57" y="81"/>
                    <a:pt x="46" y="81"/>
                  </a:cubicBezTo>
                  <a:cubicBezTo>
                    <a:pt x="35" y="81"/>
                    <a:pt x="26" y="72"/>
                    <a:pt x="26" y="61"/>
                  </a:cubicBezTo>
                  <a:cubicBezTo>
                    <a:pt x="26" y="50"/>
                    <a:pt x="35" y="41"/>
                    <a:pt x="46" y="41"/>
                  </a:cubicBezTo>
                  <a:close/>
                  <a:moveTo>
                    <a:pt x="70" y="74"/>
                  </a:moveTo>
                  <a:cubicBezTo>
                    <a:pt x="72" y="70"/>
                    <a:pt x="74" y="66"/>
                    <a:pt x="74" y="61"/>
                  </a:cubicBezTo>
                  <a:cubicBezTo>
                    <a:pt x="74" y="56"/>
                    <a:pt x="72" y="52"/>
                    <a:pt x="70" y="48"/>
                  </a:cubicBezTo>
                  <a:cubicBezTo>
                    <a:pt x="75" y="51"/>
                    <a:pt x="80" y="55"/>
                    <a:pt x="84" y="61"/>
                  </a:cubicBezTo>
                  <a:cubicBezTo>
                    <a:pt x="80" y="66"/>
                    <a:pt x="75" y="71"/>
                    <a:pt x="70" y="74"/>
                  </a:cubicBezTo>
                  <a:close/>
                  <a:moveTo>
                    <a:pt x="71" y="7"/>
                  </a:moveTo>
                  <a:cubicBezTo>
                    <a:pt x="77" y="7"/>
                    <a:pt x="77" y="7"/>
                    <a:pt x="77" y="7"/>
                  </a:cubicBezTo>
                  <a:cubicBezTo>
                    <a:pt x="77" y="44"/>
                    <a:pt x="77" y="44"/>
                    <a:pt x="77" y="44"/>
                  </a:cubicBezTo>
                  <a:cubicBezTo>
                    <a:pt x="75" y="43"/>
                    <a:pt x="73" y="41"/>
                    <a:pt x="71" y="40"/>
                  </a:cubicBezTo>
                  <a:lnTo>
                    <a:pt x="71" y="7"/>
                  </a:lnTo>
                  <a:close/>
                  <a:moveTo>
                    <a:pt x="64" y="23"/>
                  </a:moveTo>
                  <a:cubicBezTo>
                    <a:pt x="64" y="37"/>
                    <a:pt x="64" y="37"/>
                    <a:pt x="64" y="37"/>
                  </a:cubicBezTo>
                  <a:cubicBezTo>
                    <a:pt x="61" y="36"/>
                    <a:pt x="59" y="35"/>
                    <a:pt x="57" y="35"/>
                  </a:cubicBezTo>
                  <a:cubicBezTo>
                    <a:pt x="57" y="23"/>
                    <a:pt x="57" y="23"/>
                    <a:pt x="57" y="23"/>
                  </a:cubicBezTo>
                  <a:lnTo>
                    <a:pt x="64" y="23"/>
                  </a:lnTo>
                  <a:close/>
                  <a:moveTo>
                    <a:pt x="43" y="14"/>
                  </a:moveTo>
                  <a:cubicBezTo>
                    <a:pt x="50" y="14"/>
                    <a:pt x="50" y="14"/>
                    <a:pt x="50" y="14"/>
                  </a:cubicBezTo>
                  <a:cubicBezTo>
                    <a:pt x="50" y="34"/>
                    <a:pt x="50" y="34"/>
                    <a:pt x="50" y="34"/>
                  </a:cubicBezTo>
                  <a:cubicBezTo>
                    <a:pt x="49" y="34"/>
                    <a:pt x="47" y="34"/>
                    <a:pt x="46" y="34"/>
                  </a:cubicBezTo>
                  <a:cubicBezTo>
                    <a:pt x="45" y="34"/>
                    <a:pt x="44" y="34"/>
                    <a:pt x="43" y="34"/>
                  </a:cubicBezTo>
                  <a:lnTo>
                    <a:pt x="43" y="14"/>
                  </a:lnTo>
                  <a:close/>
                  <a:moveTo>
                    <a:pt x="36" y="27"/>
                  </a:moveTo>
                  <a:cubicBezTo>
                    <a:pt x="36" y="35"/>
                    <a:pt x="36" y="35"/>
                    <a:pt x="36" y="35"/>
                  </a:cubicBezTo>
                  <a:cubicBezTo>
                    <a:pt x="34" y="35"/>
                    <a:pt x="31" y="36"/>
                    <a:pt x="29" y="37"/>
                  </a:cubicBezTo>
                  <a:cubicBezTo>
                    <a:pt x="29" y="27"/>
                    <a:pt x="29" y="27"/>
                    <a:pt x="29" y="27"/>
                  </a:cubicBezTo>
                  <a:lnTo>
                    <a:pt x="36" y="27"/>
                  </a:lnTo>
                  <a:close/>
                  <a:moveTo>
                    <a:pt x="22" y="9"/>
                  </a:moveTo>
                  <a:cubicBezTo>
                    <a:pt x="22" y="40"/>
                    <a:pt x="22" y="40"/>
                    <a:pt x="22" y="40"/>
                  </a:cubicBezTo>
                  <a:cubicBezTo>
                    <a:pt x="20" y="41"/>
                    <a:pt x="17" y="43"/>
                    <a:pt x="15" y="44"/>
                  </a:cubicBezTo>
                  <a:cubicBezTo>
                    <a:pt x="15" y="9"/>
                    <a:pt x="15" y="9"/>
                    <a:pt x="15" y="9"/>
                  </a:cubicBezTo>
                  <a:lnTo>
                    <a:pt x="22" y="9"/>
                  </a:lnTo>
                  <a:close/>
                  <a:moveTo>
                    <a:pt x="8" y="61"/>
                  </a:moveTo>
                  <a:cubicBezTo>
                    <a:pt x="12" y="55"/>
                    <a:pt x="17" y="51"/>
                    <a:pt x="22" y="48"/>
                  </a:cubicBezTo>
                  <a:cubicBezTo>
                    <a:pt x="20" y="52"/>
                    <a:pt x="19" y="56"/>
                    <a:pt x="19" y="61"/>
                  </a:cubicBezTo>
                  <a:cubicBezTo>
                    <a:pt x="19" y="66"/>
                    <a:pt x="20" y="70"/>
                    <a:pt x="22" y="74"/>
                  </a:cubicBezTo>
                  <a:cubicBezTo>
                    <a:pt x="17" y="71"/>
                    <a:pt x="12" y="66"/>
                    <a:pt x="8" y="61"/>
                  </a:cubicBezTo>
                  <a:close/>
                  <a:moveTo>
                    <a:pt x="46" y="111"/>
                  </a:moveTo>
                  <a:cubicBezTo>
                    <a:pt x="44" y="111"/>
                    <a:pt x="43" y="109"/>
                    <a:pt x="43" y="108"/>
                  </a:cubicBezTo>
                  <a:cubicBezTo>
                    <a:pt x="43" y="106"/>
                    <a:pt x="44" y="104"/>
                    <a:pt x="46" y="104"/>
                  </a:cubicBezTo>
                  <a:cubicBezTo>
                    <a:pt x="48" y="104"/>
                    <a:pt x="50" y="106"/>
                    <a:pt x="50" y="108"/>
                  </a:cubicBezTo>
                  <a:cubicBezTo>
                    <a:pt x="50" y="109"/>
                    <a:pt x="48" y="111"/>
                    <a:pt x="46" y="111"/>
                  </a:cubicBezTo>
                  <a:close/>
                  <a:moveTo>
                    <a:pt x="79" y="101"/>
                  </a:moveTo>
                  <a:cubicBezTo>
                    <a:pt x="81" y="103"/>
                    <a:pt x="81" y="105"/>
                    <a:pt x="79" y="106"/>
                  </a:cubicBezTo>
                  <a:cubicBezTo>
                    <a:pt x="78" y="107"/>
                    <a:pt x="76" y="107"/>
                    <a:pt x="74" y="106"/>
                  </a:cubicBezTo>
                  <a:cubicBezTo>
                    <a:pt x="73" y="105"/>
                    <a:pt x="73" y="103"/>
                    <a:pt x="74" y="101"/>
                  </a:cubicBezTo>
                  <a:cubicBezTo>
                    <a:pt x="75" y="101"/>
                    <a:pt x="76" y="100"/>
                    <a:pt x="77" y="100"/>
                  </a:cubicBezTo>
                  <a:cubicBezTo>
                    <a:pt x="78" y="100"/>
                    <a:pt x="79" y="101"/>
                    <a:pt x="79" y="101"/>
                  </a:cubicBezTo>
                  <a:close/>
                  <a:moveTo>
                    <a:pt x="79" y="101"/>
                  </a:moveTo>
                  <a:cubicBezTo>
                    <a:pt x="79" y="101"/>
                    <a:pt x="79" y="101"/>
                    <a:pt x="79" y="10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53" name="Google Shape;2453;p120"/>
          <p:cNvSpPr/>
          <p:nvPr/>
        </p:nvSpPr>
        <p:spPr>
          <a:xfrm>
            <a:off x="3241978" y="3011294"/>
            <a:ext cx="349945" cy="215084"/>
          </a:xfrm>
          <a:custGeom>
            <a:rect b="b" l="l" r="r" t="t"/>
            <a:pathLst>
              <a:path extrusionOk="0" h="78" w="127">
                <a:moveTo>
                  <a:pt x="112" y="24"/>
                </a:moveTo>
                <a:cubicBezTo>
                  <a:pt x="108" y="24"/>
                  <a:pt x="104" y="26"/>
                  <a:pt x="101" y="29"/>
                </a:cubicBezTo>
                <a:cubicBezTo>
                  <a:pt x="80" y="18"/>
                  <a:pt x="80" y="18"/>
                  <a:pt x="80" y="18"/>
                </a:cubicBezTo>
                <a:cubicBezTo>
                  <a:pt x="81" y="17"/>
                  <a:pt x="81" y="16"/>
                  <a:pt x="81" y="15"/>
                </a:cubicBezTo>
                <a:cubicBezTo>
                  <a:pt x="81" y="6"/>
                  <a:pt x="74" y="0"/>
                  <a:pt x="66" y="0"/>
                </a:cubicBezTo>
                <a:cubicBezTo>
                  <a:pt x="59" y="0"/>
                  <a:pt x="53" y="4"/>
                  <a:pt x="52" y="11"/>
                </a:cubicBezTo>
                <a:cubicBezTo>
                  <a:pt x="29" y="11"/>
                  <a:pt x="29" y="11"/>
                  <a:pt x="29" y="11"/>
                </a:cubicBezTo>
                <a:cubicBezTo>
                  <a:pt x="28" y="4"/>
                  <a:pt x="22" y="0"/>
                  <a:pt x="15" y="0"/>
                </a:cubicBezTo>
                <a:cubicBezTo>
                  <a:pt x="7" y="0"/>
                  <a:pt x="0" y="6"/>
                  <a:pt x="0" y="15"/>
                </a:cubicBezTo>
                <a:cubicBezTo>
                  <a:pt x="0" y="23"/>
                  <a:pt x="7" y="29"/>
                  <a:pt x="15" y="29"/>
                </a:cubicBezTo>
                <a:cubicBezTo>
                  <a:pt x="18" y="29"/>
                  <a:pt x="21" y="29"/>
                  <a:pt x="23" y="27"/>
                </a:cubicBezTo>
                <a:cubicBezTo>
                  <a:pt x="35" y="39"/>
                  <a:pt x="35" y="39"/>
                  <a:pt x="35" y="39"/>
                </a:cubicBezTo>
                <a:cubicBezTo>
                  <a:pt x="23" y="51"/>
                  <a:pt x="23" y="51"/>
                  <a:pt x="23" y="51"/>
                </a:cubicBezTo>
                <a:cubicBezTo>
                  <a:pt x="21" y="49"/>
                  <a:pt x="18" y="48"/>
                  <a:pt x="15" y="48"/>
                </a:cubicBezTo>
                <a:cubicBezTo>
                  <a:pt x="7" y="48"/>
                  <a:pt x="0" y="55"/>
                  <a:pt x="0" y="63"/>
                </a:cubicBezTo>
                <a:cubicBezTo>
                  <a:pt x="0" y="71"/>
                  <a:pt x="7" y="78"/>
                  <a:pt x="15" y="78"/>
                </a:cubicBezTo>
                <a:cubicBezTo>
                  <a:pt x="22" y="78"/>
                  <a:pt x="28" y="73"/>
                  <a:pt x="29" y="67"/>
                </a:cubicBezTo>
                <a:cubicBezTo>
                  <a:pt x="52" y="67"/>
                  <a:pt x="52" y="67"/>
                  <a:pt x="52" y="67"/>
                </a:cubicBezTo>
                <a:cubicBezTo>
                  <a:pt x="53" y="73"/>
                  <a:pt x="59" y="78"/>
                  <a:pt x="66" y="78"/>
                </a:cubicBezTo>
                <a:cubicBezTo>
                  <a:pt x="74" y="78"/>
                  <a:pt x="81" y="71"/>
                  <a:pt x="81" y="63"/>
                </a:cubicBezTo>
                <a:cubicBezTo>
                  <a:pt x="81" y="62"/>
                  <a:pt x="81" y="61"/>
                  <a:pt x="80" y="60"/>
                </a:cubicBezTo>
                <a:cubicBezTo>
                  <a:pt x="101" y="49"/>
                  <a:pt x="101" y="49"/>
                  <a:pt x="101" y="49"/>
                </a:cubicBezTo>
                <a:cubicBezTo>
                  <a:pt x="104" y="52"/>
                  <a:pt x="108" y="54"/>
                  <a:pt x="112" y="54"/>
                </a:cubicBezTo>
                <a:cubicBezTo>
                  <a:pt x="120" y="54"/>
                  <a:pt x="127" y="47"/>
                  <a:pt x="127" y="39"/>
                </a:cubicBezTo>
                <a:cubicBezTo>
                  <a:pt x="127" y="31"/>
                  <a:pt x="120" y="24"/>
                  <a:pt x="112" y="24"/>
                </a:cubicBezTo>
                <a:close/>
                <a:moveTo>
                  <a:pt x="66" y="7"/>
                </a:moveTo>
                <a:cubicBezTo>
                  <a:pt x="70" y="7"/>
                  <a:pt x="73" y="11"/>
                  <a:pt x="73" y="15"/>
                </a:cubicBezTo>
                <a:cubicBezTo>
                  <a:pt x="73" y="19"/>
                  <a:pt x="70" y="22"/>
                  <a:pt x="66" y="22"/>
                </a:cubicBezTo>
                <a:cubicBezTo>
                  <a:pt x="62" y="22"/>
                  <a:pt x="59" y="19"/>
                  <a:pt x="59" y="15"/>
                </a:cubicBezTo>
                <a:cubicBezTo>
                  <a:pt x="59" y="11"/>
                  <a:pt x="62" y="7"/>
                  <a:pt x="66" y="7"/>
                </a:cubicBezTo>
                <a:close/>
                <a:moveTo>
                  <a:pt x="8" y="15"/>
                </a:moveTo>
                <a:cubicBezTo>
                  <a:pt x="8" y="11"/>
                  <a:pt x="11" y="7"/>
                  <a:pt x="15" y="7"/>
                </a:cubicBezTo>
                <a:cubicBezTo>
                  <a:pt x="19" y="7"/>
                  <a:pt x="23" y="11"/>
                  <a:pt x="23" y="15"/>
                </a:cubicBezTo>
                <a:cubicBezTo>
                  <a:pt x="23" y="19"/>
                  <a:pt x="19" y="22"/>
                  <a:pt x="15" y="22"/>
                </a:cubicBezTo>
                <a:cubicBezTo>
                  <a:pt x="11" y="22"/>
                  <a:pt x="8" y="19"/>
                  <a:pt x="8" y="15"/>
                </a:cubicBezTo>
                <a:close/>
                <a:moveTo>
                  <a:pt x="28" y="22"/>
                </a:moveTo>
                <a:cubicBezTo>
                  <a:pt x="29" y="21"/>
                  <a:pt x="29" y="19"/>
                  <a:pt x="29" y="18"/>
                </a:cubicBezTo>
                <a:cubicBezTo>
                  <a:pt x="52" y="18"/>
                  <a:pt x="52" y="18"/>
                  <a:pt x="52" y="18"/>
                </a:cubicBezTo>
                <a:cubicBezTo>
                  <a:pt x="52" y="19"/>
                  <a:pt x="52" y="21"/>
                  <a:pt x="53" y="22"/>
                </a:cubicBezTo>
                <a:cubicBezTo>
                  <a:pt x="41" y="34"/>
                  <a:pt x="41" y="34"/>
                  <a:pt x="41" y="34"/>
                </a:cubicBezTo>
                <a:lnTo>
                  <a:pt x="28" y="22"/>
                </a:lnTo>
                <a:close/>
                <a:moveTo>
                  <a:pt x="52" y="59"/>
                </a:moveTo>
                <a:cubicBezTo>
                  <a:pt x="29" y="59"/>
                  <a:pt x="29" y="59"/>
                  <a:pt x="29" y="59"/>
                </a:cubicBezTo>
                <a:cubicBezTo>
                  <a:pt x="29" y="58"/>
                  <a:pt x="29" y="57"/>
                  <a:pt x="28" y="56"/>
                </a:cubicBezTo>
                <a:cubicBezTo>
                  <a:pt x="41" y="44"/>
                  <a:pt x="41" y="44"/>
                  <a:pt x="41" y="44"/>
                </a:cubicBezTo>
                <a:cubicBezTo>
                  <a:pt x="53" y="56"/>
                  <a:pt x="53" y="56"/>
                  <a:pt x="53" y="56"/>
                </a:cubicBezTo>
                <a:cubicBezTo>
                  <a:pt x="52" y="57"/>
                  <a:pt x="52" y="58"/>
                  <a:pt x="52" y="59"/>
                </a:cubicBezTo>
                <a:close/>
                <a:moveTo>
                  <a:pt x="15" y="70"/>
                </a:moveTo>
                <a:cubicBezTo>
                  <a:pt x="11" y="70"/>
                  <a:pt x="8" y="67"/>
                  <a:pt x="8" y="63"/>
                </a:cubicBezTo>
                <a:cubicBezTo>
                  <a:pt x="8" y="59"/>
                  <a:pt x="11" y="56"/>
                  <a:pt x="15" y="56"/>
                </a:cubicBezTo>
                <a:cubicBezTo>
                  <a:pt x="19" y="56"/>
                  <a:pt x="23" y="59"/>
                  <a:pt x="23" y="63"/>
                </a:cubicBezTo>
                <a:cubicBezTo>
                  <a:pt x="23" y="67"/>
                  <a:pt x="19" y="70"/>
                  <a:pt x="15" y="70"/>
                </a:cubicBezTo>
                <a:close/>
                <a:moveTo>
                  <a:pt x="66" y="70"/>
                </a:moveTo>
                <a:cubicBezTo>
                  <a:pt x="62" y="70"/>
                  <a:pt x="59" y="67"/>
                  <a:pt x="59" y="63"/>
                </a:cubicBezTo>
                <a:cubicBezTo>
                  <a:pt x="59" y="59"/>
                  <a:pt x="62" y="56"/>
                  <a:pt x="66" y="56"/>
                </a:cubicBezTo>
                <a:cubicBezTo>
                  <a:pt x="70" y="56"/>
                  <a:pt x="73" y="59"/>
                  <a:pt x="73" y="63"/>
                </a:cubicBezTo>
                <a:cubicBezTo>
                  <a:pt x="73" y="67"/>
                  <a:pt x="70" y="70"/>
                  <a:pt x="66" y="70"/>
                </a:cubicBezTo>
                <a:close/>
                <a:moveTo>
                  <a:pt x="77" y="53"/>
                </a:moveTo>
                <a:cubicBezTo>
                  <a:pt x="74" y="50"/>
                  <a:pt x="70" y="48"/>
                  <a:pt x="66" y="48"/>
                </a:cubicBezTo>
                <a:cubicBezTo>
                  <a:pt x="63" y="48"/>
                  <a:pt x="60" y="49"/>
                  <a:pt x="58" y="51"/>
                </a:cubicBezTo>
                <a:cubicBezTo>
                  <a:pt x="46" y="39"/>
                  <a:pt x="46" y="39"/>
                  <a:pt x="46" y="39"/>
                </a:cubicBezTo>
                <a:cubicBezTo>
                  <a:pt x="58" y="27"/>
                  <a:pt x="58" y="27"/>
                  <a:pt x="58" y="27"/>
                </a:cubicBezTo>
                <a:cubicBezTo>
                  <a:pt x="60" y="29"/>
                  <a:pt x="63" y="29"/>
                  <a:pt x="66" y="29"/>
                </a:cubicBezTo>
                <a:cubicBezTo>
                  <a:pt x="70" y="29"/>
                  <a:pt x="74" y="27"/>
                  <a:pt x="77" y="24"/>
                </a:cubicBezTo>
                <a:cubicBezTo>
                  <a:pt x="98" y="35"/>
                  <a:pt x="98" y="35"/>
                  <a:pt x="98" y="35"/>
                </a:cubicBezTo>
                <a:cubicBezTo>
                  <a:pt x="97" y="36"/>
                  <a:pt x="97" y="38"/>
                  <a:pt x="97" y="39"/>
                </a:cubicBezTo>
                <a:cubicBezTo>
                  <a:pt x="97" y="40"/>
                  <a:pt x="97" y="41"/>
                  <a:pt x="98" y="42"/>
                </a:cubicBezTo>
                <a:lnTo>
                  <a:pt x="77" y="53"/>
                </a:lnTo>
                <a:close/>
                <a:moveTo>
                  <a:pt x="112" y="46"/>
                </a:moveTo>
                <a:cubicBezTo>
                  <a:pt x="108" y="46"/>
                  <a:pt x="105" y="43"/>
                  <a:pt x="105" y="39"/>
                </a:cubicBezTo>
                <a:cubicBezTo>
                  <a:pt x="105" y="35"/>
                  <a:pt x="108" y="31"/>
                  <a:pt x="112" y="31"/>
                </a:cubicBezTo>
                <a:cubicBezTo>
                  <a:pt x="116" y="31"/>
                  <a:pt x="119" y="35"/>
                  <a:pt x="119" y="39"/>
                </a:cubicBezTo>
                <a:cubicBezTo>
                  <a:pt x="119" y="43"/>
                  <a:pt x="116" y="46"/>
                  <a:pt x="112" y="46"/>
                </a:cubicBezTo>
                <a:close/>
                <a:moveTo>
                  <a:pt x="112" y="46"/>
                </a:moveTo>
                <a:cubicBezTo>
                  <a:pt x="112" y="46"/>
                  <a:pt x="112" y="46"/>
                  <a:pt x="112"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454" name="Google Shape;2454;p120"/>
          <p:cNvGrpSpPr/>
          <p:nvPr/>
        </p:nvGrpSpPr>
        <p:grpSpPr>
          <a:xfrm>
            <a:off x="4027900" y="2961302"/>
            <a:ext cx="256936" cy="315069"/>
            <a:chOff x="4027900" y="2961302"/>
            <a:chExt cx="256936" cy="315069"/>
          </a:xfrm>
        </p:grpSpPr>
        <p:sp>
          <p:nvSpPr>
            <p:cNvPr id="2455" name="Google Shape;2455;p120"/>
            <p:cNvSpPr/>
            <p:nvPr/>
          </p:nvSpPr>
          <p:spPr>
            <a:xfrm>
              <a:off x="4027900" y="2961302"/>
              <a:ext cx="256936" cy="315069"/>
            </a:xfrm>
            <a:custGeom>
              <a:rect b="b" l="l" r="r" t="t"/>
              <a:pathLst>
                <a:path extrusionOk="0" h="114" w="93">
                  <a:moveTo>
                    <a:pt x="90" y="13"/>
                  </a:moveTo>
                  <a:cubicBezTo>
                    <a:pt x="70" y="13"/>
                    <a:pt x="70" y="13"/>
                    <a:pt x="70" y="13"/>
                  </a:cubicBezTo>
                  <a:cubicBezTo>
                    <a:pt x="70" y="13"/>
                    <a:pt x="70" y="13"/>
                    <a:pt x="70" y="13"/>
                  </a:cubicBezTo>
                  <a:cubicBezTo>
                    <a:pt x="58" y="1"/>
                    <a:pt x="58" y="1"/>
                    <a:pt x="58" y="1"/>
                  </a:cubicBezTo>
                  <a:cubicBezTo>
                    <a:pt x="57" y="0"/>
                    <a:pt x="56" y="0"/>
                    <a:pt x="55" y="0"/>
                  </a:cubicBezTo>
                  <a:cubicBezTo>
                    <a:pt x="3" y="0"/>
                    <a:pt x="3" y="0"/>
                    <a:pt x="3" y="0"/>
                  </a:cubicBezTo>
                  <a:cubicBezTo>
                    <a:pt x="2" y="0"/>
                    <a:pt x="0" y="1"/>
                    <a:pt x="0" y="3"/>
                  </a:cubicBezTo>
                  <a:cubicBezTo>
                    <a:pt x="0" y="97"/>
                    <a:pt x="0" y="97"/>
                    <a:pt x="0" y="97"/>
                  </a:cubicBezTo>
                  <a:cubicBezTo>
                    <a:pt x="0" y="99"/>
                    <a:pt x="2" y="100"/>
                    <a:pt x="3" y="100"/>
                  </a:cubicBezTo>
                  <a:cubicBezTo>
                    <a:pt x="13" y="100"/>
                    <a:pt x="13" y="100"/>
                    <a:pt x="13" y="100"/>
                  </a:cubicBezTo>
                  <a:cubicBezTo>
                    <a:pt x="13" y="110"/>
                    <a:pt x="13" y="110"/>
                    <a:pt x="13" y="110"/>
                  </a:cubicBezTo>
                  <a:cubicBezTo>
                    <a:pt x="13" y="112"/>
                    <a:pt x="15" y="114"/>
                    <a:pt x="17" y="114"/>
                  </a:cubicBezTo>
                  <a:cubicBezTo>
                    <a:pt x="90" y="114"/>
                    <a:pt x="90" y="114"/>
                    <a:pt x="90" y="114"/>
                  </a:cubicBezTo>
                  <a:cubicBezTo>
                    <a:pt x="92" y="114"/>
                    <a:pt x="93" y="112"/>
                    <a:pt x="93" y="110"/>
                  </a:cubicBezTo>
                  <a:cubicBezTo>
                    <a:pt x="93" y="17"/>
                    <a:pt x="93" y="17"/>
                    <a:pt x="93" y="17"/>
                  </a:cubicBezTo>
                  <a:cubicBezTo>
                    <a:pt x="93" y="15"/>
                    <a:pt x="92" y="13"/>
                    <a:pt x="90" y="13"/>
                  </a:cubicBezTo>
                  <a:close/>
                  <a:moveTo>
                    <a:pt x="59" y="11"/>
                  </a:moveTo>
                  <a:cubicBezTo>
                    <a:pt x="68" y="21"/>
                    <a:pt x="68" y="21"/>
                    <a:pt x="68" y="21"/>
                  </a:cubicBezTo>
                  <a:cubicBezTo>
                    <a:pt x="59" y="21"/>
                    <a:pt x="59" y="21"/>
                    <a:pt x="59" y="21"/>
                  </a:cubicBezTo>
                  <a:lnTo>
                    <a:pt x="59" y="11"/>
                  </a:lnTo>
                  <a:close/>
                  <a:moveTo>
                    <a:pt x="7" y="7"/>
                  </a:moveTo>
                  <a:cubicBezTo>
                    <a:pt x="52" y="7"/>
                    <a:pt x="52" y="7"/>
                    <a:pt x="52" y="7"/>
                  </a:cubicBezTo>
                  <a:cubicBezTo>
                    <a:pt x="52" y="24"/>
                    <a:pt x="52" y="24"/>
                    <a:pt x="52" y="24"/>
                  </a:cubicBezTo>
                  <a:cubicBezTo>
                    <a:pt x="52" y="26"/>
                    <a:pt x="53" y="28"/>
                    <a:pt x="55" y="28"/>
                  </a:cubicBezTo>
                  <a:cubicBezTo>
                    <a:pt x="73" y="28"/>
                    <a:pt x="73" y="28"/>
                    <a:pt x="73" y="28"/>
                  </a:cubicBezTo>
                  <a:cubicBezTo>
                    <a:pt x="73" y="94"/>
                    <a:pt x="73" y="94"/>
                    <a:pt x="73" y="94"/>
                  </a:cubicBezTo>
                  <a:cubicBezTo>
                    <a:pt x="7" y="94"/>
                    <a:pt x="7" y="94"/>
                    <a:pt x="7" y="94"/>
                  </a:cubicBezTo>
                  <a:lnTo>
                    <a:pt x="7" y="7"/>
                  </a:lnTo>
                  <a:close/>
                  <a:moveTo>
                    <a:pt x="86" y="107"/>
                  </a:moveTo>
                  <a:cubicBezTo>
                    <a:pt x="20" y="107"/>
                    <a:pt x="20" y="107"/>
                    <a:pt x="20" y="107"/>
                  </a:cubicBezTo>
                  <a:cubicBezTo>
                    <a:pt x="20" y="100"/>
                    <a:pt x="20" y="100"/>
                    <a:pt x="20" y="100"/>
                  </a:cubicBezTo>
                  <a:cubicBezTo>
                    <a:pt x="76" y="100"/>
                    <a:pt x="76" y="100"/>
                    <a:pt x="76" y="100"/>
                  </a:cubicBezTo>
                  <a:cubicBezTo>
                    <a:pt x="78" y="100"/>
                    <a:pt x="80" y="99"/>
                    <a:pt x="80" y="97"/>
                  </a:cubicBezTo>
                  <a:cubicBezTo>
                    <a:pt x="80" y="97"/>
                    <a:pt x="80" y="24"/>
                    <a:pt x="80" y="24"/>
                  </a:cubicBezTo>
                  <a:cubicBezTo>
                    <a:pt x="80" y="23"/>
                    <a:pt x="79" y="22"/>
                    <a:pt x="78" y="22"/>
                  </a:cubicBezTo>
                  <a:cubicBezTo>
                    <a:pt x="77" y="20"/>
                    <a:pt x="77" y="20"/>
                    <a:pt x="77" y="20"/>
                  </a:cubicBezTo>
                  <a:cubicBezTo>
                    <a:pt x="86" y="20"/>
                    <a:pt x="86" y="20"/>
                    <a:pt x="86" y="20"/>
                  </a:cubicBezTo>
                  <a:lnTo>
                    <a:pt x="86" y="107"/>
                  </a:lnTo>
                  <a:close/>
                  <a:moveTo>
                    <a:pt x="86" y="107"/>
                  </a:moveTo>
                  <a:cubicBezTo>
                    <a:pt x="86" y="107"/>
                    <a:pt x="86" y="107"/>
                    <a:pt x="86" y="10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6" name="Google Shape;2456;p120"/>
            <p:cNvSpPr/>
            <p:nvPr/>
          </p:nvSpPr>
          <p:spPr>
            <a:xfrm>
              <a:off x="4063941" y="3071750"/>
              <a:ext cx="146489" cy="130213"/>
            </a:xfrm>
            <a:custGeom>
              <a:rect b="b" l="l" r="r" t="t"/>
              <a:pathLst>
                <a:path extrusionOk="0" h="47" w="53">
                  <a:moveTo>
                    <a:pt x="50" y="47"/>
                  </a:moveTo>
                  <a:cubicBezTo>
                    <a:pt x="52" y="47"/>
                    <a:pt x="53" y="46"/>
                    <a:pt x="53" y="44"/>
                  </a:cubicBezTo>
                  <a:cubicBezTo>
                    <a:pt x="53" y="4"/>
                    <a:pt x="53" y="4"/>
                    <a:pt x="53" y="4"/>
                  </a:cubicBezTo>
                  <a:cubicBezTo>
                    <a:pt x="53" y="2"/>
                    <a:pt x="52" y="0"/>
                    <a:pt x="50" y="0"/>
                  </a:cubicBezTo>
                  <a:cubicBezTo>
                    <a:pt x="4" y="0"/>
                    <a:pt x="4" y="0"/>
                    <a:pt x="4" y="0"/>
                  </a:cubicBezTo>
                  <a:cubicBezTo>
                    <a:pt x="2" y="0"/>
                    <a:pt x="0" y="2"/>
                    <a:pt x="0" y="4"/>
                  </a:cubicBezTo>
                  <a:cubicBezTo>
                    <a:pt x="0" y="44"/>
                    <a:pt x="0" y="44"/>
                    <a:pt x="0" y="44"/>
                  </a:cubicBezTo>
                  <a:cubicBezTo>
                    <a:pt x="0" y="46"/>
                    <a:pt x="2" y="47"/>
                    <a:pt x="4" y="47"/>
                  </a:cubicBezTo>
                  <a:lnTo>
                    <a:pt x="50" y="47"/>
                  </a:lnTo>
                  <a:close/>
                  <a:moveTo>
                    <a:pt x="47" y="27"/>
                  </a:moveTo>
                  <a:cubicBezTo>
                    <a:pt x="20" y="27"/>
                    <a:pt x="20" y="27"/>
                    <a:pt x="20" y="27"/>
                  </a:cubicBezTo>
                  <a:cubicBezTo>
                    <a:pt x="20" y="20"/>
                    <a:pt x="20" y="20"/>
                    <a:pt x="20" y="20"/>
                  </a:cubicBezTo>
                  <a:cubicBezTo>
                    <a:pt x="47" y="20"/>
                    <a:pt x="47" y="20"/>
                    <a:pt x="47" y="20"/>
                  </a:cubicBezTo>
                  <a:lnTo>
                    <a:pt x="47" y="27"/>
                  </a:lnTo>
                  <a:close/>
                  <a:moveTo>
                    <a:pt x="14" y="27"/>
                  </a:moveTo>
                  <a:cubicBezTo>
                    <a:pt x="7" y="27"/>
                    <a:pt x="7" y="27"/>
                    <a:pt x="7" y="27"/>
                  </a:cubicBezTo>
                  <a:cubicBezTo>
                    <a:pt x="7" y="20"/>
                    <a:pt x="7" y="20"/>
                    <a:pt x="7" y="20"/>
                  </a:cubicBezTo>
                  <a:cubicBezTo>
                    <a:pt x="14" y="20"/>
                    <a:pt x="14" y="20"/>
                    <a:pt x="14" y="20"/>
                  </a:cubicBezTo>
                  <a:lnTo>
                    <a:pt x="14" y="27"/>
                  </a:lnTo>
                  <a:close/>
                  <a:moveTo>
                    <a:pt x="7" y="34"/>
                  </a:moveTo>
                  <a:cubicBezTo>
                    <a:pt x="14" y="34"/>
                    <a:pt x="14" y="34"/>
                    <a:pt x="14" y="34"/>
                  </a:cubicBezTo>
                  <a:cubicBezTo>
                    <a:pt x="14" y="40"/>
                    <a:pt x="14" y="40"/>
                    <a:pt x="14" y="40"/>
                  </a:cubicBezTo>
                  <a:cubicBezTo>
                    <a:pt x="7" y="40"/>
                    <a:pt x="7" y="40"/>
                    <a:pt x="7" y="40"/>
                  </a:cubicBezTo>
                  <a:lnTo>
                    <a:pt x="7" y="34"/>
                  </a:lnTo>
                  <a:close/>
                  <a:moveTo>
                    <a:pt x="20" y="40"/>
                  </a:moveTo>
                  <a:cubicBezTo>
                    <a:pt x="20" y="34"/>
                    <a:pt x="20" y="34"/>
                    <a:pt x="20" y="34"/>
                  </a:cubicBezTo>
                  <a:cubicBezTo>
                    <a:pt x="47" y="34"/>
                    <a:pt x="47" y="34"/>
                    <a:pt x="47" y="34"/>
                  </a:cubicBezTo>
                  <a:cubicBezTo>
                    <a:pt x="47" y="40"/>
                    <a:pt x="47" y="40"/>
                    <a:pt x="47" y="40"/>
                  </a:cubicBezTo>
                  <a:lnTo>
                    <a:pt x="20" y="40"/>
                  </a:lnTo>
                  <a:close/>
                  <a:moveTo>
                    <a:pt x="47" y="14"/>
                  </a:moveTo>
                  <a:cubicBezTo>
                    <a:pt x="20" y="14"/>
                    <a:pt x="20" y="14"/>
                    <a:pt x="20" y="14"/>
                  </a:cubicBezTo>
                  <a:cubicBezTo>
                    <a:pt x="20" y="7"/>
                    <a:pt x="20" y="7"/>
                    <a:pt x="20" y="7"/>
                  </a:cubicBezTo>
                  <a:cubicBezTo>
                    <a:pt x="47" y="7"/>
                    <a:pt x="47" y="7"/>
                    <a:pt x="47" y="7"/>
                  </a:cubicBezTo>
                  <a:lnTo>
                    <a:pt x="47" y="14"/>
                  </a:lnTo>
                  <a:close/>
                  <a:moveTo>
                    <a:pt x="7" y="7"/>
                  </a:moveTo>
                  <a:cubicBezTo>
                    <a:pt x="14" y="7"/>
                    <a:pt x="14" y="7"/>
                    <a:pt x="14" y="7"/>
                  </a:cubicBezTo>
                  <a:cubicBezTo>
                    <a:pt x="14" y="14"/>
                    <a:pt x="14" y="14"/>
                    <a:pt x="14" y="14"/>
                  </a:cubicBezTo>
                  <a:cubicBezTo>
                    <a:pt x="7" y="14"/>
                    <a:pt x="7" y="14"/>
                    <a:pt x="7" y="14"/>
                  </a:cubicBezTo>
                  <a:lnTo>
                    <a:pt x="7" y="7"/>
                  </a:lnTo>
                  <a:close/>
                  <a:moveTo>
                    <a:pt x="7" y="7"/>
                  </a:moveTo>
                  <a:cubicBezTo>
                    <a:pt x="7" y="7"/>
                    <a:pt x="7" y="7"/>
                    <a:pt x="7"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7" name="Google Shape;2457;p120"/>
            <p:cNvSpPr/>
            <p:nvPr/>
          </p:nvSpPr>
          <p:spPr>
            <a:xfrm>
              <a:off x="4063941" y="2997343"/>
              <a:ext cx="74407" cy="18602"/>
            </a:xfrm>
            <a:custGeom>
              <a:rect b="b" l="l" r="r" t="t"/>
              <a:pathLst>
                <a:path extrusionOk="0" h="7" w="27">
                  <a:moveTo>
                    <a:pt x="4" y="7"/>
                  </a:moveTo>
                  <a:cubicBezTo>
                    <a:pt x="23" y="7"/>
                    <a:pt x="23" y="7"/>
                    <a:pt x="23" y="7"/>
                  </a:cubicBezTo>
                  <a:cubicBezTo>
                    <a:pt x="25" y="7"/>
                    <a:pt x="27" y="5"/>
                    <a:pt x="27" y="4"/>
                  </a:cubicBezTo>
                  <a:cubicBezTo>
                    <a:pt x="27" y="2"/>
                    <a:pt x="25" y="0"/>
                    <a:pt x="23" y="0"/>
                  </a:cubicBezTo>
                  <a:cubicBezTo>
                    <a:pt x="4" y="0"/>
                    <a:pt x="4" y="0"/>
                    <a:pt x="4" y="0"/>
                  </a:cubicBezTo>
                  <a:cubicBezTo>
                    <a:pt x="2" y="0"/>
                    <a:pt x="0" y="2"/>
                    <a:pt x="0" y="4"/>
                  </a:cubicBezTo>
                  <a:cubicBezTo>
                    <a:pt x="0" y="5"/>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8" name="Google Shape;2458;p120"/>
            <p:cNvSpPr/>
            <p:nvPr/>
          </p:nvSpPr>
          <p:spPr>
            <a:xfrm>
              <a:off x="4063941" y="3035710"/>
              <a:ext cx="49992" cy="19765"/>
            </a:xfrm>
            <a:custGeom>
              <a:rect b="b" l="l" r="r" t="t"/>
              <a:pathLst>
                <a:path extrusionOk="0" h="7" w="18">
                  <a:moveTo>
                    <a:pt x="4" y="7"/>
                  </a:moveTo>
                  <a:cubicBezTo>
                    <a:pt x="15" y="7"/>
                    <a:pt x="15" y="7"/>
                    <a:pt x="15" y="7"/>
                  </a:cubicBezTo>
                  <a:cubicBezTo>
                    <a:pt x="16" y="7"/>
                    <a:pt x="18" y="5"/>
                    <a:pt x="18" y="3"/>
                  </a:cubicBezTo>
                  <a:cubicBezTo>
                    <a:pt x="18" y="2"/>
                    <a:pt x="16" y="0"/>
                    <a:pt x="15" y="0"/>
                  </a:cubicBezTo>
                  <a:cubicBezTo>
                    <a:pt x="4" y="0"/>
                    <a:pt x="4" y="0"/>
                    <a:pt x="4" y="0"/>
                  </a:cubicBezTo>
                  <a:cubicBezTo>
                    <a:pt x="2" y="0"/>
                    <a:pt x="0" y="2"/>
                    <a:pt x="0" y="3"/>
                  </a:cubicBezTo>
                  <a:cubicBezTo>
                    <a:pt x="0" y="5"/>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59" name="Google Shape;2459;p120"/>
          <p:cNvSpPr/>
          <p:nvPr/>
        </p:nvSpPr>
        <p:spPr>
          <a:xfrm>
            <a:off x="4759180" y="2955489"/>
            <a:ext cx="329018" cy="326695"/>
          </a:xfrm>
          <a:custGeom>
            <a:rect b="b" l="l" r="r" t="t"/>
            <a:pathLst>
              <a:path extrusionOk="0" h="118" w="119">
                <a:moveTo>
                  <a:pt x="117" y="31"/>
                </a:moveTo>
                <a:cubicBezTo>
                  <a:pt x="61" y="0"/>
                  <a:pt x="61" y="0"/>
                  <a:pt x="61" y="0"/>
                </a:cubicBezTo>
                <a:cubicBezTo>
                  <a:pt x="60" y="0"/>
                  <a:pt x="59" y="0"/>
                  <a:pt x="58" y="0"/>
                </a:cubicBezTo>
                <a:cubicBezTo>
                  <a:pt x="2" y="31"/>
                  <a:pt x="2" y="31"/>
                  <a:pt x="2" y="31"/>
                </a:cubicBezTo>
                <a:cubicBezTo>
                  <a:pt x="1" y="31"/>
                  <a:pt x="0" y="32"/>
                  <a:pt x="0" y="34"/>
                </a:cubicBezTo>
                <a:cubicBezTo>
                  <a:pt x="0" y="49"/>
                  <a:pt x="0" y="49"/>
                  <a:pt x="0" y="49"/>
                </a:cubicBezTo>
                <a:cubicBezTo>
                  <a:pt x="0" y="52"/>
                  <a:pt x="3" y="54"/>
                  <a:pt x="6" y="52"/>
                </a:cubicBezTo>
                <a:cubicBezTo>
                  <a:pt x="9" y="51"/>
                  <a:pt x="9" y="51"/>
                  <a:pt x="9" y="51"/>
                </a:cubicBezTo>
                <a:cubicBezTo>
                  <a:pt x="9" y="114"/>
                  <a:pt x="9" y="114"/>
                  <a:pt x="9" y="114"/>
                </a:cubicBezTo>
                <a:cubicBezTo>
                  <a:pt x="9" y="116"/>
                  <a:pt x="10" y="118"/>
                  <a:pt x="12" y="118"/>
                </a:cubicBezTo>
                <a:cubicBezTo>
                  <a:pt x="107" y="118"/>
                  <a:pt x="107" y="118"/>
                  <a:pt x="107" y="118"/>
                </a:cubicBezTo>
                <a:cubicBezTo>
                  <a:pt x="109" y="118"/>
                  <a:pt x="111" y="116"/>
                  <a:pt x="111" y="114"/>
                </a:cubicBezTo>
                <a:cubicBezTo>
                  <a:pt x="111" y="51"/>
                  <a:pt x="111" y="51"/>
                  <a:pt x="111" y="51"/>
                </a:cubicBezTo>
                <a:cubicBezTo>
                  <a:pt x="114" y="52"/>
                  <a:pt x="114" y="52"/>
                  <a:pt x="114" y="52"/>
                </a:cubicBezTo>
                <a:cubicBezTo>
                  <a:pt x="115" y="53"/>
                  <a:pt x="116" y="53"/>
                  <a:pt x="117" y="52"/>
                </a:cubicBezTo>
                <a:cubicBezTo>
                  <a:pt x="118" y="52"/>
                  <a:pt x="119" y="51"/>
                  <a:pt x="119" y="49"/>
                </a:cubicBezTo>
                <a:cubicBezTo>
                  <a:pt x="119" y="34"/>
                  <a:pt x="119" y="34"/>
                  <a:pt x="119" y="34"/>
                </a:cubicBezTo>
                <a:cubicBezTo>
                  <a:pt x="119" y="32"/>
                  <a:pt x="118" y="31"/>
                  <a:pt x="117" y="31"/>
                </a:cubicBezTo>
                <a:close/>
                <a:moveTo>
                  <a:pt x="42" y="66"/>
                </a:moveTo>
                <a:cubicBezTo>
                  <a:pt x="46" y="67"/>
                  <a:pt x="53" y="68"/>
                  <a:pt x="60" y="68"/>
                </a:cubicBezTo>
                <a:cubicBezTo>
                  <a:pt x="66" y="68"/>
                  <a:pt x="73" y="67"/>
                  <a:pt x="78" y="66"/>
                </a:cubicBezTo>
                <a:cubicBezTo>
                  <a:pt x="78" y="65"/>
                  <a:pt x="79" y="65"/>
                  <a:pt x="80" y="65"/>
                </a:cubicBezTo>
                <a:cubicBezTo>
                  <a:pt x="80" y="72"/>
                  <a:pt x="80" y="72"/>
                  <a:pt x="80" y="72"/>
                </a:cubicBezTo>
                <a:cubicBezTo>
                  <a:pt x="80" y="73"/>
                  <a:pt x="79" y="74"/>
                  <a:pt x="74" y="76"/>
                </a:cubicBezTo>
                <a:cubicBezTo>
                  <a:pt x="70" y="77"/>
                  <a:pt x="65" y="78"/>
                  <a:pt x="60" y="78"/>
                </a:cubicBezTo>
                <a:cubicBezTo>
                  <a:pt x="54" y="78"/>
                  <a:pt x="49" y="77"/>
                  <a:pt x="45" y="76"/>
                </a:cubicBezTo>
                <a:cubicBezTo>
                  <a:pt x="41" y="74"/>
                  <a:pt x="39" y="73"/>
                  <a:pt x="39" y="72"/>
                </a:cubicBezTo>
                <a:cubicBezTo>
                  <a:pt x="39" y="72"/>
                  <a:pt x="39" y="72"/>
                  <a:pt x="39" y="72"/>
                </a:cubicBezTo>
                <a:cubicBezTo>
                  <a:pt x="39" y="65"/>
                  <a:pt x="39" y="65"/>
                  <a:pt x="39" y="65"/>
                </a:cubicBezTo>
                <a:cubicBezTo>
                  <a:pt x="40" y="65"/>
                  <a:pt x="41" y="65"/>
                  <a:pt x="42" y="66"/>
                </a:cubicBezTo>
                <a:close/>
                <a:moveTo>
                  <a:pt x="39" y="56"/>
                </a:moveTo>
                <a:cubicBezTo>
                  <a:pt x="39" y="56"/>
                  <a:pt x="41" y="55"/>
                  <a:pt x="45" y="53"/>
                </a:cubicBezTo>
                <a:cubicBezTo>
                  <a:pt x="49" y="52"/>
                  <a:pt x="54" y="51"/>
                  <a:pt x="60" y="51"/>
                </a:cubicBezTo>
                <a:cubicBezTo>
                  <a:pt x="65" y="51"/>
                  <a:pt x="70" y="52"/>
                  <a:pt x="74" y="53"/>
                </a:cubicBezTo>
                <a:cubicBezTo>
                  <a:pt x="78" y="55"/>
                  <a:pt x="80" y="56"/>
                  <a:pt x="80" y="56"/>
                </a:cubicBezTo>
                <a:cubicBezTo>
                  <a:pt x="80" y="57"/>
                  <a:pt x="78" y="58"/>
                  <a:pt x="74" y="59"/>
                </a:cubicBezTo>
                <a:cubicBezTo>
                  <a:pt x="70" y="61"/>
                  <a:pt x="65" y="62"/>
                  <a:pt x="60" y="62"/>
                </a:cubicBezTo>
                <a:cubicBezTo>
                  <a:pt x="54" y="62"/>
                  <a:pt x="49" y="61"/>
                  <a:pt x="45" y="59"/>
                </a:cubicBezTo>
                <a:cubicBezTo>
                  <a:pt x="41" y="58"/>
                  <a:pt x="39" y="57"/>
                  <a:pt x="39" y="56"/>
                </a:cubicBezTo>
                <a:close/>
                <a:moveTo>
                  <a:pt x="39" y="81"/>
                </a:moveTo>
                <a:cubicBezTo>
                  <a:pt x="45" y="83"/>
                  <a:pt x="52" y="85"/>
                  <a:pt x="60" y="85"/>
                </a:cubicBezTo>
                <a:cubicBezTo>
                  <a:pt x="67" y="85"/>
                  <a:pt x="75" y="83"/>
                  <a:pt x="80" y="81"/>
                </a:cubicBezTo>
                <a:cubicBezTo>
                  <a:pt x="80" y="89"/>
                  <a:pt x="80" y="89"/>
                  <a:pt x="80" y="89"/>
                </a:cubicBezTo>
                <a:cubicBezTo>
                  <a:pt x="80" y="90"/>
                  <a:pt x="79" y="91"/>
                  <a:pt x="74" y="93"/>
                </a:cubicBezTo>
                <a:cubicBezTo>
                  <a:pt x="70" y="94"/>
                  <a:pt x="65" y="95"/>
                  <a:pt x="60" y="95"/>
                </a:cubicBezTo>
                <a:cubicBezTo>
                  <a:pt x="54" y="95"/>
                  <a:pt x="49" y="94"/>
                  <a:pt x="45" y="93"/>
                </a:cubicBezTo>
                <a:cubicBezTo>
                  <a:pt x="41" y="91"/>
                  <a:pt x="39" y="90"/>
                  <a:pt x="39" y="89"/>
                </a:cubicBezTo>
                <a:lnTo>
                  <a:pt x="39" y="81"/>
                </a:lnTo>
                <a:close/>
                <a:moveTo>
                  <a:pt x="104" y="111"/>
                </a:moveTo>
                <a:cubicBezTo>
                  <a:pt x="63" y="111"/>
                  <a:pt x="63" y="111"/>
                  <a:pt x="63" y="111"/>
                </a:cubicBezTo>
                <a:cubicBezTo>
                  <a:pt x="63" y="101"/>
                  <a:pt x="63" y="101"/>
                  <a:pt x="63" y="101"/>
                </a:cubicBezTo>
                <a:cubicBezTo>
                  <a:pt x="75" y="101"/>
                  <a:pt x="87" y="97"/>
                  <a:pt x="87" y="89"/>
                </a:cubicBezTo>
                <a:cubicBezTo>
                  <a:pt x="87" y="89"/>
                  <a:pt x="87" y="57"/>
                  <a:pt x="87" y="56"/>
                </a:cubicBezTo>
                <a:cubicBezTo>
                  <a:pt x="87" y="54"/>
                  <a:pt x="85" y="50"/>
                  <a:pt x="78" y="47"/>
                </a:cubicBezTo>
                <a:cubicBezTo>
                  <a:pt x="73" y="45"/>
                  <a:pt x="66" y="44"/>
                  <a:pt x="60" y="44"/>
                </a:cubicBezTo>
                <a:cubicBezTo>
                  <a:pt x="53" y="44"/>
                  <a:pt x="46" y="45"/>
                  <a:pt x="42" y="47"/>
                </a:cubicBezTo>
                <a:cubicBezTo>
                  <a:pt x="34" y="50"/>
                  <a:pt x="32" y="54"/>
                  <a:pt x="32" y="56"/>
                </a:cubicBezTo>
                <a:cubicBezTo>
                  <a:pt x="32" y="89"/>
                  <a:pt x="32" y="89"/>
                  <a:pt x="32" y="89"/>
                </a:cubicBezTo>
                <a:cubicBezTo>
                  <a:pt x="32" y="97"/>
                  <a:pt x="44" y="101"/>
                  <a:pt x="56" y="101"/>
                </a:cubicBezTo>
                <a:cubicBezTo>
                  <a:pt x="56" y="111"/>
                  <a:pt x="56" y="111"/>
                  <a:pt x="56" y="111"/>
                </a:cubicBezTo>
                <a:cubicBezTo>
                  <a:pt x="15" y="111"/>
                  <a:pt x="15" y="111"/>
                  <a:pt x="15" y="111"/>
                </a:cubicBezTo>
                <a:cubicBezTo>
                  <a:pt x="15" y="47"/>
                  <a:pt x="15" y="47"/>
                  <a:pt x="15" y="47"/>
                </a:cubicBezTo>
                <a:cubicBezTo>
                  <a:pt x="60" y="23"/>
                  <a:pt x="60" y="23"/>
                  <a:pt x="60" y="23"/>
                </a:cubicBezTo>
                <a:cubicBezTo>
                  <a:pt x="104" y="47"/>
                  <a:pt x="104" y="47"/>
                  <a:pt x="104" y="47"/>
                </a:cubicBezTo>
                <a:lnTo>
                  <a:pt x="104" y="111"/>
                </a:lnTo>
                <a:close/>
                <a:moveTo>
                  <a:pt x="112" y="44"/>
                </a:moveTo>
                <a:cubicBezTo>
                  <a:pt x="61" y="16"/>
                  <a:pt x="61" y="16"/>
                  <a:pt x="61" y="16"/>
                </a:cubicBezTo>
                <a:cubicBezTo>
                  <a:pt x="60" y="15"/>
                  <a:pt x="59" y="15"/>
                  <a:pt x="58" y="16"/>
                </a:cubicBezTo>
                <a:cubicBezTo>
                  <a:pt x="7" y="44"/>
                  <a:pt x="7" y="44"/>
                  <a:pt x="7" y="44"/>
                </a:cubicBezTo>
                <a:cubicBezTo>
                  <a:pt x="7" y="36"/>
                  <a:pt x="7" y="36"/>
                  <a:pt x="7" y="36"/>
                </a:cubicBezTo>
                <a:cubicBezTo>
                  <a:pt x="60" y="7"/>
                  <a:pt x="60" y="7"/>
                  <a:pt x="60" y="7"/>
                </a:cubicBezTo>
                <a:cubicBezTo>
                  <a:pt x="112" y="36"/>
                  <a:pt x="112" y="36"/>
                  <a:pt x="112" y="36"/>
                </a:cubicBezTo>
                <a:lnTo>
                  <a:pt x="112" y="44"/>
                </a:lnTo>
                <a:close/>
                <a:moveTo>
                  <a:pt x="112" y="44"/>
                </a:moveTo>
                <a:cubicBezTo>
                  <a:pt x="112" y="44"/>
                  <a:pt x="112" y="44"/>
                  <a:pt x="112" y="4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460" name="Google Shape;2460;p120"/>
          <p:cNvGrpSpPr/>
          <p:nvPr/>
        </p:nvGrpSpPr>
        <p:grpSpPr>
          <a:xfrm>
            <a:off x="5449769" y="2955489"/>
            <a:ext cx="325530" cy="326695"/>
            <a:chOff x="5449769" y="2955489"/>
            <a:chExt cx="325530" cy="326695"/>
          </a:xfrm>
        </p:grpSpPr>
        <p:sp>
          <p:nvSpPr>
            <p:cNvPr id="2461" name="Google Shape;2461;p120"/>
            <p:cNvSpPr/>
            <p:nvPr/>
          </p:nvSpPr>
          <p:spPr>
            <a:xfrm>
              <a:off x="5498598" y="2955489"/>
              <a:ext cx="224384" cy="58131"/>
            </a:xfrm>
            <a:custGeom>
              <a:rect b="b" l="l" r="r" t="t"/>
              <a:pathLst>
                <a:path extrusionOk="0" h="21" w="81">
                  <a:moveTo>
                    <a:pt x="4" y="21"/>
                  </a:moveTo>
                  <a:cubicBezTo>
                    <a:pt x="4" y="21"/>
                    <a:pt x="13" y="20"/>
                    <a:pt x="13" y="20"/>
                  </a:cubicBezTo>
                  <a:cubicBezTo>
                    <a:pt x="14" y="20"/>
                    <a:pt x="16" y="18"/>
                    <a:pt x="16" y="17"/>
                  </a:cubicBezTo>
                  <a:cubicBezTo>
                    <a:pt x="16" y="15"/>
                    <a:pt x="15" y="14"/>
                    <a:pt x="14" y="14"/>
                  </a:cubicBezTo>
                  <a:cubicBezTo>
                    <a:pt x="22" y="9"/>
                    <a:pt x="31" y="7"/>
                    <a:pt x="41" y="7"/>
                  </a:cubicBezTo>
                  <a:cubicBezTo>
                    <a:pt x="53" y="7"/>
                    <a:pt x="65" y="11"/>
                    <a:pt x="74" y="19"/>
                  </a:cubicBezTo>
                  <a:cubicBezTo>
                    <a:pt x="75" y="20"/>
                    <a:pt x="76" y="20"/>
                    <a:pt x="77" y="20"/>
                  </a:cubicBezTo>
                  <a:cubicBezTo>
                    <a:pt x="78" y="20"/>
                    <a:pt x="79" y="19"/>
                    <a:pt x="79" y="19"/>
                  </a:cubicBezTo>
                  <a:cubicBezTo>
                    <a:pt x="81" y="17"/>
                    <a:pt x="80" y="15"/>
                    <a:pt x="79" y="14"/>
                  </a:cubicBezTo>
                  <a:cubicBezTo>
                    <a:pt x="68" y="5"/>
                    <a:pt x="55" y="0"/>
                    <a:pt x="41" y="0"/>
                  </a:cubicBezTo>
                  <a:cubicBezTo>
                    <a:pt x="30" y="0"/>
                    <a:pt x="19" y="3"/>
                    <a:pt x="10" y="8"/>
                  </a:cubicBezTo>
                  <a:cubicBezTo>
                    <a:pt x="10" y="7"/>
                    <a:pt x="9" y="6"/>
                    <a:pt x="8" y="6"/>
                  </a:cubicBezTo>
                  <a:cubicBezTo>
                    <a:pt x="7" y="5"/>
                    <a:pt x="5" y="6"/>
                    <a:pt x="4" y="8"/>
                  </a:cubicBezTo>
                  <a:cubicBezTo>
                    <a:pt x="1" y="16"/>
                    <a:pt x="1" y="16"/>
                    <a:pt x="1" y="16"/>
                  </a:cubicBezTo>
                  <a:cubicBezTo>
                    <a:pt x="0" y="17"/>
                    <a:pt x="1" y="18"/>
                    <a:pt x="1" y="19"/>
                  </a:cubicBezTo>
                  <a:cubicBezTo>
                    <a:pt x="2" y="20"/>
                    <a:pt x="3" y="21"/>
                    <a:pt x="4" y="21"/>
                  </a:cubicBezTo>
                  <a:close/>
                  <a:moveTo>
                    <a:pt x="4" y="21"/>
                  </a:moveTo>
                  <a:cubicBezTo>
                    <a:pt x="4" y="21"/>
                    <a:pt x="4" y="21"/>
                    <a:pt x="4" y="2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2" name="Google Shape;2462;p120"/>
            <p:cNvSpPr/>
            <p:nvPr/>
          </p:nvSpPr>
          <p:spPr>
            <a:xfrm>
              <a:off x="5498598" y="3224053"/>
              <a:ext cx="220895" cy="58131"/>
            </a:xfrm>
            <a:custGeom>
              <a:rect b="b" l="l" r="r" t="t"/>
              <a:pathLst>
                <a:path extrusionOk="0" h="21" w="80">
                  <a:moveTo>
                    <a:pt x="77" y="0"/>
                  </a:moveTo>
                  <a:cubicBezTo>
                    <a:pt x="68" y="0"/>
                    <a:pt x="68" y="0"/>
                    <a:pt x="68" y="0"/>
                  </a:cubicBezTo>
                  <a:cubicBezTo>
                    <a:pt x="66" y="1"/>
                    <a:pt x="65" y="2"/>
                    <a:pt x="65" y="4"/>
                  </a:cubicBezTo>
                  <a:cubicBezTo>
                    <a:pt x="65" y="5"/>
                    <a:pt x="66" y="6"/>
                    <a:pt x="66" y="7"/>
                  </a:cubicBezTo>
                  <a:cubicBezTo>
                    <a:pt x="58" y="11"/>
                    <a:pt x="49" y="14"/>
                    <a:pt x="40" y="14"/>
                  </a:cubicBezTo>
                  <a:cubicBezTo>
                    <a:pt x="28" y="14"/>
                    <a:pt x="16" y="10"/>
                    <a:pt x="6" y="2"/>
                  </a:cubicBezTo>
                  <a:cubicBezTo>
                    <a:pt x="5" y="0"/>
                    <a:pt x="3" y="1"/>
                    <a:pt x="1" y="2"/>
                  </a:cubicBezTo>
                  <a:cubicBezTo>
                    <a:pt x="0" y="4"/>
                    <a:pt x="0" y="6"/>
                    <a:pt x="2" y="7"/>
                  </a:cubicBezTo>
                  <a:cubicBezTo>
                    <a:pt x="12" y="16"/>
                    <a:pt x="26" y="21"/>
                    <a:pt x="40" y="21"/>
                  </a:cubicBezTo>
                  <a:cubicBezTo>
                    <a:pt x="51" y="21"/>
                    <a:pt x="61" y="18"/>
                    <a:pt x="70" y="13"/>
                  </a:cubicBezTo>
                  <a:cubicBezTo>
                    <a:pt x="71" y="13"/>
                    <a:pt x="71" y="14"/>
                    <a:pt x="72" y="15"/>
                  </a:cubicBezTo>
                  <a:cubicBezTo>
                    <a:pt x="73" y="15"/>
                    <a:pt x="73" y="15"/>
                    <a:pt x="74" y="15"/>
                  </a:cubicBezTo>
                  <a:cubicBezTo>
                    <a:pt x="75" y="15"/>
                    <a:pt x="76" y="14"/>
                    <a:pt x="77" y="13"/>
                  </a:cubicBezTo>
                  <a:cubicBezTo>
                    <a:pt x="80" y="5"/>
                    <a:pt x="80" y="5"/>
                    <a:pt x="80" y="5"/>
                  </a:cubicBezTo>
                  <a:cubicBezTo>
                    <a:pt x="80" y="4"/>
                    <a:pt x="80" y="3"/>
                    <a:pt x="80" y="2"/>
                  </a:cubicBezTo>
                  <a:cubicBezTo>
                    <a:pt x="79" y="1"/>
                    <a:pt x="78" y="0"/>
                    <a:pt x="77" y="0"/>
                  </a:cubicBezTo>
                  <a:close/>
                  <a:moveTo>
                    <a:pt x="77" y="0"/>
                  </a:moveTo>
                  <a:cubicBezTo>
                    <a:pt x="77" y="0"/>
                    <a:pt x="77" y="0"/>
                    <a:pt x="77"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3" name="Google Shape;2463;p120"/>
            <p:cNvSpPr/>
            <p:nvPr/>
          </p:nvSpPr>
          <p:spPr>
            <a:xfrm>
              <a:off x="5449769" y="3027571"/>
              <a:ext cx="151139" cy="182531"/>
            </a:xfrm>
            <a:custGeom>
              <a:rect b="b" l="l" r="r" t="t"/>
              <a:pathLst>
                <a:path extrusionOk="0" h="66" w="55">
                  <a:moveTo>
                    <a:pt x="55" y="62"/>
                  </a:moveTo>
                  <a:cubicBezTo>
                    <a:pt x="55" y="3"/>
                    <a:pt x="55" y="3"/>
                    <a:pt x="55" y="3"/>
                  </a:cubicBezTo>
                  <a:cubicBezTo>
                    <a:pt x="55" y="2"/>
                    <a:pt x="54" y="0"/>
                    <a:pt x="52" y="0"/>
                  </a:cubicBezTo>
                  <a:cubicBezTo>
                    <a:pt x="3" y="0"/>
                    <a:pt x="3" y="0"/>
                    <a:pt x="3" y="0"/>
                  </a:cubicBezTo>
                  <a:cubicBezTo>
                    <a:pt x="1" y="0"/>
                    <a:pt x="0" y="2"/>
                    <a:pt x="0" y="3"/>
                  </a:cubicBezTo>
                  <a:cubicBezTo>
                    <a:pt x="0" y="62"/>
                    <a:pt x="0" y="62"/>
                    <a:pt x="0" y="62"/>
                  </a:cubicBezTo>
                  <a:cubicBezTo>
                    <a:pt x="0" y="64"/>
                    <a:pt x="1" y="66"/>
                    <a:pt x="3" y="66"/>
                  </a:cubicBezTo>
                  <a:cubicBezTo>
                    <a:pt x="52" y="66"/>
                    <a:pt x="52" y="66"/>
                    <a:pt x="52" y="66"/>
                  </a:cubicBezTo>
                  <a:cubicBezTo>
                    <a:pt x="54" y="66"/>
                    <a:pt x="55" y="64"/>
                    <a:pt x="55" y="62"/>
                  </a:cubicBezTo>
                  <a:close/>
                  <a:moveTo>
                    <a:pt x="48" y="59"/>
                  </a:moveTo>
                  <a:cubicBezTo>
                    <a:pt x="7" y="59"/>
                    <a:pt x="7" y="59"/>
                    <a:pt x="7" y="59"/>
                  </a:cubicBezTo>
                  <a:cubicBezTo>
                    <a:pt x="7" y="7"/>
                    <a:pt x="7" y="7"/>
                    <a:pt x="7" y="7"/>
                  </a:cubicBezTo>
                  <a:cubicBezTo>
                    <a:pt x="48" y="7"/>
                    <a:pt x="48" y="7"/>
                    <a:pt x="48" y="7"/>
                  </a:cubicBezTo>
                  <a:lnTo>
                    <a:pt x="48" y="59"/>
                  </a:lnTo>
                  <a:close/>
                  <a:moveTo>
                    <a:pt x="48" y="59"/>
                  </a:moveTo>
                  <a:cubicBezTo>
                    <a:pt x="48" y="59"/>
                    <a:pt x="48" y="59"/>
                    <a:pt x="48" y="5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4" name="Google Shape;2464;p120"/>
            <p:cNvSpPr/>
            <p:nvPr/>
          </p:nvSpPr>
          <p:spPr>
            <a:xfrm>
              <a:off x="5488134" y="3071750"/>
              <a:ext cx="74407" cy="16277"/>
            </a:xfrm>
            <a:custGeom>
              <a:rect b="b" l="l" r="r" t="t"/>
              <a:pathLst>
                <a:path extrusionOk="0" h="6" w="27">
                  <a:moveTo>
                    <a:pt x="3" y="6"/>
                  </a:moveTo>
                  <a:cubicBezTo>
                    <a:pt x="24" y="6"/>
                    <a:pt x="24" y="6"/>
                    <a:pt x="24" y="6"/>
                  </a:cubicBezTo>
                  <a:cubicBezTo>
                    <a:pt x="26" y="6"/>
                    <a:pt x="27" y="5"/>
                    <a:pt x="27" y="3"/>
                  </a:cubicBezTo>
                  <a:cubicBezTo>
                    <a:pt x="27" y="1"/>
                    <a:pt x="26" y="0"/>
                    <a:pt x="24" y="0"/>
                  </a:cubicBezTo>
                  <a:cubicBezTo>
                    <a:pt x="3" y="0"/>
                    <a:pt x="3" y="0"/>
                    <a:pt x="3" y="0"/>
                  </a:cubicBezTo>
                  <a:cubicBezTo>
                    <a:pt x="1" y="0"/>
                    <a:pt x="0" y="1"/>
                    <a:pt x="0" y="3"/>
                  </a:cubicBezTo>
                  <a:cubicBezTo>
                    <a:pt x="0" y="5"/>
                    <a:pt x="1" y="6"/>
                    <a:pt x="3" y="6"/>
                  </a:cubicBezTo>
                  <a:close/>
                  <a:moveTo>
                    <a:pt x="3" y="6"/>
                  </a:moveTo>
                  <a:cubicBezTo>
                    <a:pt x="3" y="6"/>
                    <a:pt x="3" y="6"/>
                    <a:pt x="3" y="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5" name="Google Shape;2465;p120"/>
            <p:cNvSpPr/>
            <p:nvPr/>
          </p:nvSpPr>
          <p:spPr>
            <a:xfrm>
              <a:off x="5488134" y="3107792"/>
              <a:ext cx="74407" cy="19765"/>
            </a:xfrm>
            <a:custGeom>
              <a:rect b="b" l="l" r="r" t="t"/>
              <a:pathLst>
                <a:path extrusionOk="0" h="7" w="27">
                  <a:moveTo>
                    <a:pt x="3" y="7"/>
                  </a:moveTo>
                  <a:cubicBezTo>
                    <a:pt x="24" y="7"/>
                    <a:pt x="24" y="7"/>
                    <a:pt x="24" y="7"/>
                  </a:cubicBezTo>
                  <a:cubicBezTo>
                    <a:pt x="26" y="7"/>
                    <a:pt x="27" y="6"/>
                    <a:pt x="27" y="4"/>
                  </a:cubicBezTo>
                  <a:cubicBezTo>
                    <a:pt x="27" y="2"/>
                    <a:pt x="26" y="0"/>
                    <a:pt x="24"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6" name="Google Shape;2466;p120"/>
            <p:cNvSpPr/>
            <p:nvPr/>
          </p:nvSpPr>
          <p:spPr>
            <a:xfrm>
              <a:off x="5488134" y="3146158"/>
              <a:ext cx="40692" cy="19765"/>
            </a:xfrm>
            <a:custGeom>
              <a:rect b="b" l="l" r="r" t="t"/>
              <a:pathLst>
                <a:path extrusionOk="0" h="7" w="15">
                  <a:moveTo>
                    <a:pt x="3" y="7"/>
                  </a:moveTo>
                  <a:cubicBezTo>
                    <a:pt x="11" y="7"/>
                    <a:pt x="11" y="7"/>
                    <a:pt x="11" y="7"/>
                  </a:cubicBezTo>
                  <a:cubicBezTo>
                    <a:pt x="13" y="7"/>
                    <a:pt x="15" y="6"/>
                    <a:pt x="15" y="4"/>
                  </a:cubicBezTo>
                  <a:cubicBezTo>
                    <a:pt x="15" y="2"/>
                    <a:pt x="13" y="0"/>
                    <a:pt x="11"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7" name="Google Shape;2467;p120"/>
            <p:cNvSpPr/>
            <p:nvPr/>
          </p:nvSpPr>
          <p:spPr>
            <a:xfrm>
              <a:off x="5620671" y="3027571"/>
              <a:ext cx="154627" cy="182531"/>
            </a:xfrm>
            <a:custGeom>
              <a:rect b="b" l="l" r="r" t="t"/>
              <a:pathLst>
                <a:path extrusionOk="0" h="66" w="56">
                  <a:moveTo>
                    <a:pt x="52" y="0"/>
                  </a:moveTo>
                  <a:cubicBezTo>
                    <a:pt x="4" y="0"/>
                    <a:pt x="4" y="0"/>
                    <a:pt x="4" y="0"/>
                  </a:cubicBezTo>
                  <a:cubicBezTo>
                    <a:pt x="2" y="0"/>
                    <a:pt x="0" y="2"/>
                    <a:pt x="0" y="3"/>
                  </a:cubicBezTo>
                  <a:cubicBezTo>
                    <a:pt x="0" y="62"/>
                    <a:pt x="0" y="62"/>
                    <a:pt x="0" y="62"/>
                  </a:cubicBezTo>
                  <a:cubicBezTo>
                    <a:pt x="0" y="64"/>
                    <a:pt x="2" y="66"/>
                    <a:pt x="4" y="66"/>
                  </a:cubicBezTo>
                  <a:cubicBezTo>
                    <a:pt x="52" y="66"/>
                    <a:pt x="52" y="66"/>
                    <a:pt x="52" y="66"/>
                  </a:cubicBezTo>
                  <a:cubicBezTo>
                    <a:pt x="54" y="66"/>
                    <a:pt x="56" y="64"/>
                    <a:pt x="56" y="62"/>
                  </a:cubicBezTo>
                  <a:cubicBezTo>
                    <a:pt x="56" y="3"/>
                    <a:pt x="56" y="3"/>
                    <a:pt x="56" y="3"/>
                  </a:cubicBezTo>
                  <a:cubicBezTo>
                    <a:pt x="56" y="2"/>
                    <a:pt x="54" y="0"/>
                    <a:pt x="52" y="0"/>
                  </a:cubicBezTo>
                  <a:close/>
                  <a:moveTo>
                    <a:pt x="49" y="59"/>
                  </a:moveTo>
                  <a:cubicBezTo>
                    <a:pt x="7" y="59"/>
                    <a:pt x="7" y="59"/>
                    <a:pt x="7" y="59"/>
                  </a:cubicBezTo>
                  <a:cubicBezTo>
                    <a:pt x="7" y="7"/>
                    <a:pt x="7" y="7"/>
                    <a:pt x="7" y="7"/>
                  </a:cubicBezTo>
                  <a:cubicBezTo>
                    <a:pt x="49" y="7"/>
                    <a:pt x="49" y="7"/>
                    <a:pt x="49" y="7"/>
                  </a:cubicBezTo>
                  <a:lnTo>
                    <a:pt x="49" y="59"/>
                  </a:lnTo>
                  <a:close/>
                  <a:moveTo>
                    <a:pt x="49" y="59"/>
                  </a:moveTo>
                  <a:cubicBezTo>
                    <a:pt x="49" y="59"/>
                    <a:pt x="49" y="59"/>
                    <a:pt x="49" y="5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8" name="Google Shape;2468;p120"/>
            <p:cNvSpPr/>
            <p:nvPr/>
          </p:nvSpPr>
          <p:spPr>
            <a:xfrm>
              <a:off x="5659038" y="3071750"/>
              <a:ext cx="76732" cy="16277"/>
            </a:xfrm>
            <a:custGeom>
              <a:rect b="b" l="l" r="r" t="t"/>
              <a:pathLst>
                <a:path extrusionOk="0" h="6" w="28">
                  <a:moveTo>
                    <a:pt x="4" y="6"/>
                  </a:moveTo>
                  <a:cubicBezTo>
                    <a:pt x="25" y="6"/>
                    <a:pt x="25" y="6"/>
                    <a:pt x="25" y="6"/>
                  </a:cubicBezTo>
                  <a:cubicBezTo>
                    <a:pt x="26" y="6"/>
                    <a:pt x="28" y="5"/>
                    <a:pt x="28" y="3"/>
                  </a:cubicBezTo>
                  <a:cubicBezTo>
                    <a:pt x="28" y="1"/>
                    <a:pt x="26" y="0"/>
                    <a:pt x="25" y="0"/>
                  </a:cubicBezTo>
                  <a:cubicBezTo>
                    <a:pt x="4" y="0"/>
                    <a:pt x="4" y="0"/>
                    <a:pt x="4" y="0"/>
                  </a:cubicBezTo>
                  <a:cubicBezTo>
                    <a:pt x="2" y="0"/>
                    <a:pt x="0" y="1"/>
                    <a:pt x="0" y="3"/>
                  </a:cubicBezTo>
                  <a:cubicBezTo>
                    <a:pt x="0" y="5"/>
                    <a:pt x="2" y="6"/>
                    <a:pt x="4" y="6"/>
                  </a:cubicBezTo>
                  <a:close/>
                  <a:moveTo>
                    <a:pt x="4" y="6"/>
                  </a:moveTo>
                  <a:cubicBezTo>
                    <a:pt x="4" y="6"/>
                    <a:pt x="4" y="6"/>
                    <a:pt x="4" y="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9" name="Google Shape;2469;p120"/>
            <p:cNvSpPr/>
            <p:nvPr/>
          </p:nvSpPr>
          <p:spPr>
            <a:xfrm>
              <a:off x="5659038" y="3107792"/>
              <a:ext cx="76732" cy="19765"/>
            </a:xfrm>
            <a:custGeom>
              <a:rect b="b" l="l" r="r" t="t"/>
              <a:pathLst>
                <a:path extrusionOk="0" h="7" w="28">
                  <a:moveTo>
                    <a:pt x="4" y="7"/>
                  </a:moveTo>
                  <a:cubicBezTo>
                    <a:pt x="25" y="7"/>
                    <a:pt x="25" y="7"/>
                    <a:pt x="25" y="7"/>
                  </a:cubicBezTo>
                  <a:cubicBezTo>
                    <a:pt x="26" y="7"/>
                    <a:pt x="28" y="6"/>
                    <a:pt x="28" y="4"/>
                  </a:cubicBezTo>
                  <a:cubicBezTo>
                    <a:pt x="28" y="2"/>
                    <a:pt x="26" y="0"/>
                    <a:pt x="25" y="0"/>
                  </a:cubicBezTo>
                  <a:cubicBezTo>
                    <a:pt x="4" y="0"/>
                    <a:pt x="4" y="0"/>
                    <a:pt x="4" y="0"/>
                  </a:cubicBezTo>
                  <a:cubicBezTo>
                    <a:pt x="2" y="0"/>
                    <a:pt x="0" y="2"/>
                    <a:pt x="0" y="4"/>
                  </a:cubicBezTo>
                  <a:cubicBezTo>
                    <a:pt x="0" y="6"/>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0" name="Google Shape;2470;p120"/>
            <p:cNvSpPr/>
            <p:nvPr/>
          </p:nvSpPr>
          <p:spPr>
            <a:xfrm>
              <a:off x="5659038" y="3146158"/>
              <a:ext cx="41854" cy="19765"/>
            </a:xfrm>
            <a:custGeom>
              <a:rect b="b" l="l" r="r" t="t"/>
              <a:pathLst>
                <a:path extrusionOk="0" h="7" w="15">
                  <a:moveTo>
                    <a:pt x="4" y="7"/>
                  </a:moveTo>
                  <a:cubicBezTo>
                    <a:pt x="12" y="7"/>
                    <a:pt x="12" y="7"/>
                    <a:pt x="12" y="7"/>
                  </a:cubicBezTo>
                  <a:cubicBezTo>
                    <a:pt x="14" y="7"/>
                    <a:pt x="15" y="6"/>
                    <a:pt x="15" y="4"/>
                  </a:cubicBezTo>
                  <a:cubicBezTo>
                    <a:pt x="15" y="2"/>
                    <a:pt x="14" y="0"/>
                    <a:pt x="12" y="0"/>
                  </a:cubicBezTo>
                  <a:cubicBezTo>
                    <a:pt x="4" y="0"/>
                    <a:pt x="4" y="0"/>
                    <a:pt x="4" y="0"/>
                  </a:cubicBezTo>
                  <a:cubicBezTo>
                    <a:pt x="2" y="0"/>
                    <a:pt x="0" y="2"/>
                    <a:pt x="0" y="4"/>
                  </a:cubicBezTo>
                  <a:cubicBezTo>
                    <a:pt x="0" y="6"/>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71" name="Google Shape;2471;p120"/>
          <p:cNvSpPr/>
          <p:nvPr/>
        </p:nvSpPr>
        <p:spPr>
          <a:xfrm>
            <a:off x="6215926" y="2955489"/>
            <a:ext cx="342969" cy="326695"/>
          </a:xfrm>
          <a:custGeom>
            <a:rect b="b" l="l" r="r" t="t"/>
            <a:pathLst>
              <a:path extrusionOk="0" h="118" w="124">
                <a:moveTo>
                  <a:pt x="106" y="41"/>
                </a:moveTo>
                <a:cubicBezTo>
                  <a:pt x="121" y="41"/>
                  <a:pt x="121" y="41"/>
                  <a:pt x="121" y="41"/>
                </a:cubicBezTo>
                <a:cubicBezTo>
                  <a:pt x="123" y="41"/>
                  <a:pt x="124" y="39"/>
                  <a:pt x="124" y="37"/>
                </a:cubicBezTo>
                <a:cubicBezTo>
                  <a:pt x="124" y="22"/>
                  <a:pt x="124" y="22"/>
                  <a:pt x="124" y="22"/>
                </a:cubicBezTo>
                <a:cubicBezTo>
                  <a:pt x="124" y="20"/>
                  <a:pt x="123" y="19"/>
                  <a:pt x="121" y="19"/>
                </a:cubicBezTo>
                <a:cubicBezTo>
                  <a:pt x="106" y="19"/>
                  <a:pt x="106" y="19"/>
                  <a:pt x="106" y="19"/>
                </a:cubicBezTo>
                <a:cubicBezTo>
                  <a:pt x="104" y="19"/>
                  <a:pt x="103" y="20"/>
                  <a:pt x="103" y="22"/>
                </a:cubicBezTo>
                <a:cubicBezTo>
                  <a:pt x="103" y="26"/>
                  <a:pt x="103" y="26"/>
                  <a:pt x="103" y="26"/>
                </a:cubicBezTo>
                <a:cubicBezTo>
                  <a:pt x="87" y="26"/>
                  <a:pt x="87" y="26"/>
                  <a:pt x="87" y="26"/>
                </a:cubicBezTo>
                <a:cubicBezTo>
                  <a:pt x="87" y="26"/>
                  <a:pt x="87" y="19"/>
                  <a:pt x="87" y="18"/>
                </a:cubicBezTo>
                <a:cubicBezTo>
                  <a:pt x="87" y="14"/>
                  <a:pt x="84" y="9"/>
                  <a:pt x="73" y="5"/>
                </a:cubicBezTo>
                <a:cubicBezTo>
                  <a:pt x="65" y="2"/>
                  <a:pt x="54" y="0"/>
                  <a:pt x="43" y="0"/>
                </a:cubicBezTo>
                <a:cubicBezTo>
                  <a:pt x="32" y="0"/>
                  <a:pt x="22" y="2"/>
                  <a:pt x="14" y="5"/>
                </a:cubicBezTo>
                <a:cubicBezTo>
                  <a:pt x="2" y="9"/>
                  <a:pt x="0" y="14"/>
                  <a:pt x="0" y="18"/>
                </a:cubicBezTo>
                <a:cubicBezTo>
                  <a:pt x="0" y="19"/>
                  <a:pt x="0" y="99"/>
                  <a:pt x="0" y="99"/>
                </a:cubicBezTo>
                <a:cubicBezTo>
                  <a:pt x="0" y="103"/>
                  <a:pt x="2" y="109"/>
                  <a:pt x="14" y="113"/>
                </a:cubicBezTo>
                <a:cubicBezTo>
                  <a:pt x="22" y="116"/>
                  <a:pt x="32" y="118"/>
                  <a:pt x="43" y="118"/>
                </a:cubicBezTo>
                <a:cubicBezTo>
                  <a:pt x="54" y="118"/>
                  <a:pt x="65" y="116"/>
                  <a:pt x="73" y="113"/>
                </a:cubicBezTo>
                <a:cubicBezTo>
                  <a:pt x="84" y="109"/>
                  <a:pt x="87" y="103"/>
                  <a:pt x="87" y="99"/>
                </a:cubicBezTo>
                <a:cubicBezTo>
                  <a:pt x="87" y="95"/>
                  <a:pt x="87" y="95"/>
                  <a:pt x="87" y="95"/>
                </a:cubicBezTo>
                <a:cubicBezTo>
                  <a:pt x="103" y="95"/>
                  <a:pt x="103" y="95"/>
                  <a:pt x="103" y="95"/>
                </a:cubicBezTo>
                <a:cubicBezTo>
                  <a:pt x="103" y="98"/>
                  <a:pt x="103" y="98"/>
                  <a:pt x="103" y="98"/>
                </a:cubicBezTo>
                <a:cubicBezTo>
                  <a:pt x="103" y="100"/>
                  <a:pt x="104" y="102"/>
                  <a:pt x="106" y="102"/>
                </a:cubicBezTo>
                <a:cubicBezTo>
                  <a:pt x="121" y="102"/>
                  <a:pt x="121" y="102"/>
                  <a:pt x="121" y="102"/>
                </a:cubicBezTo>
                <a:cubicBezTo>
                  <a:pt x="123" y="102"/>
                  <a:pt x="124" y="100"/>
                  <a:pt x="124" y="98"/>
                </a:cubicBezTo>
                <a:cubicBezTo>
                  <a:pt x="124" y="84"/>
                  <a:pt x="124" y="84"/>
                  <a:pt x="124" y="84"/>
                </a:cubicBezTo>
                <a:cubicBezTo>
                  <a:pt x="124" y="82"/>
                  <a:pt x="123" y="80"/>
                  <a:pt x="121" y="80"/>
                </a:cubicBezTo>
                <a:cubicBezTo>
                  <a:pt x="106" y="80"/>
                  <a:pt x="106" y="80"/>
                  <a:pt x="106" y="80"/>
                </a:cubicBezTo>
                <a:cubicBezTo>
                  <a:pt x="104" y="80"/>
                  <a:pt x="103" y="82"/>
                  <a:pt x="103" y="84"/>
                </a:cubicBezTo>
                <a:cubicBezTo>
                  <a:pt x="103" y="87"/>
                  <a:pt x="103" y="87"/>
                  <a:pt x="103" y="87"/>
                </a:cubicBezTo>
                <a:cubicBezTo>
                  <a:pt x="87" y="87"/>
                  <a:pt x="87" y="87"/>
                  <a:pt x="87" y="87"/>
                </a:cubicBezTo>
                <a:cubicBezTo>
                  <a:pt x="87" y="63"/>
                  <a:pt x="87" y="63"/>
                  <a:pt x="87" y="63"/>
                </a:cubicBezTo>
                <a:cubicBezTo>
                  <a:pt x="103" y="63"/>
                  <a:pt x="103" y="63"/>
                  <a:pt x="103" y="63"/>
                </a:cubicBezTo>
                <a:cubicBezTo>
                  <a:pt x="103" y="68"/>
                  <a:pt x="103" y="68"/>
                  <a:pt x="103" y="68"/>
                </a:cubicBezTo>
                <a:cubicBezTo>
                  <a:pt x="103" y="70"/>
                  <a:pt x="104" y="71"/>
                  <a:pt x="106" y="71"/>
                </a:cubicBezTo>
                <a:cubicBezTo>
                  <a:pt x="121" y="71"/>
                  <a:pt x="121" y="71"/>
                  <a:pt x="121" y="71"/>
                </a:cubicBezTo>
                <a:cubicBezTo>
                  <a:pt x="123" y="71"/>
                  <a:pt x="124" y="70"/>
                  <a:pt x="124" y="68"/>
                </a:cubicBezTo>
                <a:cubicBezTo>
                  <a:pt x="124" y="53"/>
                  <a:pt x="124" y="53"/>
                  <a:pt x="124" y="53"/>
                </a:cubicBezTo>
                <a:cubicBezTo>
                  <a:pt x="124" y="51"/>
                  <a:pt x="123" y="49"/>
                  <a:pt x="121" y="49"/>
                </a:cubicBezTo>
                <a:cubicBezTo>
                  <a:pt x="106" y="49"/>
                  <a:pt x="106" y="49"/>
                  <a:pt x="106" y="49"/>
                </a:cubicBezTo>
                <a:cubicBezTo>
                  <a:pt x="104" y="49"/>
                  <a:pt x="103" y="51"/>
                  <a:pt x="103" y="53"/>
                </a:cubicBezTo>
                <a:cubicBezTo>
                  <a:pt x="103" y="56"/>
                  <a:pt x="103" y="56"/>
                  <a:pt x="103" y="56"/>
                </a:cubicBezTo>
                <a:cubicBezTo>
                  <a:pt x="87" y="56"/>
                  <a:pt x="87" y="56"/>
                  <a:pt x="87" y="56"/>
                </a:cubicBezTo>
                <a:cubicBezTo>
                  <a:pt x="87" y="33"/>
                  <a:pt x="87" y="33"/>
                  <a:pt x="87" y="33"/>
                </a:cubicBezTo>
                <a:cubicBezTo>
                  <a:pt x="103" y="33"/>
                  <a:pt x="103" y="33"/>
                  <a:pt x="103" y="33"/>
                </a:cubicBezTo>
                <a:cubicBezTo>
                  <a:pt x="103" y="37"/>
                  <a:pt x="103" y="37"/>
                  <a:pt x="103" y="37"/>
                </a:cubicBezTo>
                <a:cubicBezTo>
                  <a:pt x="103" y="39"/>
                  <a:pt x="104" y="41"/>
                  <a:pt x="106" y="41"/>
                </a:cubicBezTo>
                <a:close/>
                <a:moveTo>
                  <a:pt x="110" y="87"/>
                </a:moveTo>
                <a:cubicBezTo>
                  <a:pt x="117" y="87"/>
                  <a:pt x="117" y="87"/>
                  <a:pt x="117" y="87"/>
                </a:cubicBezTo>
                <a:cubicBezTo>
                  <a:pt x="117" y="95"/>
                  <a:pt x="117" y="95"/>
                  <a:pt x="117" y="95"/>
                </a:cubicBezTo>
                <a:cubicBezTo>
                  <a:pt x="110" y="95"/>
                  <a:pt x="110" y="95"/>
                  <a:pt x="110" y="95"/>
                </a:cubicBezTo>
                <a:lnTo>
                  <a:pt x="110" y="87"/>
                </a:lnTo>
                <a:close/>
                <a:moveTo>
                  <a:pt x="110" y="57"/>
                </a:moveTo>
                <a:cubicBezTo>
                  <a:pt x="117" y="57"/>
                  <a:pt x="117" y="57"/>
                  <a:pt x="117" y="57"/>
                </a:cubicBezTo>
                <a:cubicBezTo>
                  <a:pt x="117" y="64"/>
                  <a:pt x="117" y="64"/>
                  <a:pt x="117" y="64"/>
                </a:cubicBezTo>
                <a:cubicBezTo>
                  <a:pt x="110" y="64"/>
                  <a:pt x="110" y="64"/>
                  <a:pt x="110" y="64"/>
                </a:cubicBezTo>
                <a:lnTo>
                  <a:pt x="110" y="57"/>
                </a:lnTo>
                <a:close/>
                <a:moveTo>
                  <a:pt x="79" y="72"/>
                </a:moveTo>
                <a:cubicBezTo>
                  <a:pt x="79" y="74"/>
                  <a:pt x="77" y="77"/>
                  <a:pt x="70" y="79"/>
                </a:cubicBezTo>
                <a:cubicBezTo>
                  <a:pt x="63" y="82"/>
                  <a:pt x="53" y="84"/>
                  <a:pt x="43" y="84"/>
                </a:cubicBezTo>
                <a:cubicBezTo>
                  <a:pt x="33" y="84"/>
                  <a:pt x="23" y="82"/>
                  <a:pt x="16" y="79"/>
                </a:cubicBezTo>
                <a:cubicBezTo>
                  <a:pt x="9" y="77"/>
                  <a:pt x="7" y="74"/>
                  <a:pt x="7" y="72"/>
                </a:cubicBezTo>
                <a:cubicBezTo>
                  <a:pt x="7" y="56"/>
                  <a:pt x="7" y="56"/>
                  <a:pt x="7" y="56"/>
                </a:cubicBezTo>
                <a:cubicBezTo>
                  <a:pt x="9" y="57"/>
                  <a:pt x="11" y="58"/>
                  <a:pt x="14" y="59"/>
                </a:cubicBezTo>
                <a:cubicBezTo>
                  <a:pt x="22" y="62"/>
                  <a:pt x="32" y="64"/>
                  <a:pt x="43" y="64"/>
                </a:cubicBezTo>
                <a:cubicBezTo>
                  <a:pt x="54" y="64"/>
                  <a:pt x="65" y="62"/>
                  <a:pt x="73" y="59"/>
                </a:cubicBezTo>
                <a:cubicBezTo>
                  <a:pt x="75" y="58"/>
                  <a:pt x="78" y="57"/>
                  <a:pt x="79" y="56"/>
                </a:cubicBezTo>
                <a:lnTo>
                  <a:pt x="79" y="72"/>
                </a:lnTo>
                <a:close/>
                <a:moveTo>
                  <a:pt x="14" y="32"/>
                </a:moveTo>
                <a:cubicBezTo>
                  <a:pt x="22" y="35"/>
                  <a:pt x="32" y="37"/>
                  <a:pt x="43" y="37"/>
                </a:cubicBezTo>
                <a:cubicBezTo>
                  <a:pt x="54" y="37"/>
                  <a:pt x="65" y="35"/>
                  <a:pt x="73" y="32"/>
                </a:cubicBezTo>
                <a:cubicBezTo>
                  <a:pt x="75" y="31"/>
                  <a:pt x="78" y="30"/>
                  <a:pt x="79" y="29"/>
                </a:cubicBezTo>
                <a:cubicBezTo>
                  <a:pt x="79" y="45"/>
                  <a:pt x="79" y="45"/>
                  <a:pt x="79" y="45"/>
                </a:cubicBezTo>
                <a:cubicBezTo>
                  <a:pt x="79" y="47"/>
                  <a:pt x="77" y="50"/>
                  <a:pt x="70" y="52"/>
                </a:cubicBezTo>
                <a:cubicBezTo>
                  <a:pt x="63" y="55"/>
                  <a:pt x="53" y="56"/>
                  <a:pt x="43" y="56"/>
                </a:cubicBezTo>
                <a:cubicBezTo>
                  <a:pt x="33" y="56"/>
                  <a:pt x="23" y="55"/>
                  <a:pt x="16" y="52"/>
                </a:cubicBezTo>
                <a:cubicBezTo>
                  <a:pt x="9" y="50"/>
                  <a:pt x="7" y="47"/>
                  <a:pt x="7" y="45"/>
                </a:cubicBezTo>
                <a:cubicBezTo>
                  <a:pt x="7" y="29"/>
                  <a:pt x="7" y="29"/>
                  <a:pt x="7" y="29"/>
                </a:cubicBezTo>
                <a:cubicBezTo>
                  <a:pt x="9" y="30"/>
                  <a:pt x="11" y="31"/>
                  <a:pt x="14" y="32"/>
                </a:cubicBezTo>
                <a:close/>
                <a:moveTo>
                  <a:pt x="16" y="11"/>
                </a:moveTo>
                <a:cubicBezTo>
                  <a:pt x="23" y="9"/>
                  <a:pt x="33" y="7"/>
                  <a:pt x="43" y="7"/>
                </a:cubicBezTo>
                <a:cubicBezTo>
                  <a:pt x="53" y="7"/>
                  <a:pt x="63" y="9"/>
                  <a:pt x="70" y="11"/>
                </a:cubicBezTo>
                <a:cubicBezTo>
                  <a:pt x="76" y="14"/>
                  <a:pt x="79" y="17"/>
                  <a:pt x="79" y="18"/>
                </a:cubicBezTo>
                <a:cubicBezTo>
                  <a:pt x="79" y="20"/>
                  <a:pt x="76" y="23"/>
                  <a:pt x="70" y="25"/>
                </a:cubicBezTo>
                <a:cubicBezTo>
                  <a:pt x="63" y="28"/>
                  <a:pt x="53" y="30"/>
                  <a:pt x="43" y="30"/>
                </a:cubicBezTo>
                <a:cubicBezTo>
                  <a:pt x="33" y="30"/>
                  <a:pt x="23" y="28"/>
                  <a:pt x="16" y="25"/>
                </a:cubicBezTo>
                <a:cubicBezTo>
                  <a:pt x="10" y="23"/>
                  <a:pt x="7" y="20"/>
                  <a:pt x="7" y="18"/>
                </a:cubicBezTo>
                <a:cubicBezTo>
                  <a:pt x="7" y="17"/>
                  <a:pt x="10" y="14"/>
                  <a:pt x="16" y="11"/>
                </a:cubicBezTo>
                <a:close/>
                <a:moveTo>
                  <a:pt x="70" y="106"/>
                </a:moveTo>
                <a:cubicBezTo>
                  <a:pt x="63" y="109"/>
                  <a:pt x="53" y="110"/>
                  <a:pt x="43" y="110"/>
                </a:cubicBezTo>
                <a:cubicBezTo>
                  <a:pt x="33" y="110"/>
                  <a:pt x="23" y="109"/>
                  <a:pt x="16" y="106"/>
                </a:cubicBezTo>
                <a:cubicBezTo>
                  <a:pt x="9" y="104"/>
                  <a:pt x="7" y="101"/>
                  <a:pt x="7" y="99"/>
                </a:cubicBezTo>
                <a:cubicBezTo>
                  <a:pt x="7" y="83"/>
                  <a:pt x="7" y="83"/>
                  <a:pt x="7" y="83"/>
                </a:cubicBezTo>
                <a:cubicBezTo>
                  <a:pt x="9" y="84"/>
                  <a:pt x="11" y="85"/>
                  <a:pt x="14" y="86"/>
                </a:cubicBezTo>
                <a:cubicBezTo>
                  <a:pt x="22" y="89"/>
                  <a:pt x="32" y="91"/>
                  <a:pt x="43" y="91"/>
                </a:cubicBezTo>
                <a:cubicBezTo>
                  <a:pt x="54" y="91"/>
                  <a:pt x="65" y="89"/>
                  <a:pt x="73" y="86"/>
                </a:cubicBezTo>
                <a:cubicBezTo>
                  <a:pt x="75" y="85"/>
                  <a:pt x="78" y="84"/>
                  <a:pt x="79" y="83"/>
                </a:cubicBezTo>
                <a:cubicBezTo>
                  <a:pt x="79" y="99"/>
                  <a:pt x="79" y="99"/>
                  <a:pt x="79" y="99"/>
                </a:cubicBezTo>
                <a:cubicBezTo>
                  <a:pt x="79" y="101"/>
                  <a:pt x="77" y="104"/>
                  <a:pt x="70" y="106"/>
                </a:cubicBezTo>
                <a:close/>
                <a:moveTo>
                  <a:pt x="110" y="26"/>
                </a:moveTo>
                <a:cubicBezTo>
                  <a:pt x="117" y="26"/>
                  <a:pt x="117" y="26"/>
                  <a:pt x="117" y="26"/>
                </a:cubicBezTo>
                <a:cubicBezTo>
                  <a:pt x="117" y="33"/>
                  <a:pt x="117" y="33"/>
                  <a:pt x="117" y="33"/>
                </a:cubicBezTo>
                <a:cubicBezTo>
                  <a:pt x="110" y="33"/>
                  <a:pt x="110" y="33"/>
                  <a:pt x="110" y="33"/>
                </a:cubicBezTo>
                <a:lnTo>
                  <a:pt x="110" y="26"/>
                </a:lnTo>
                <a:close/>
                <a:moveTo>
                  <a:pt x="110" y="26"/>
                </a:moveTo>
                <a:cubicBezTo>
                  <a:pt x="110" y="26"/>
                  <a:pt x="110" y="26"/>
                  <a:pt x="110" y="2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472" name="Google Shape;2472;p120"/>
          <p:cNvGrpSpPr/>
          <p:nvPr/>
        </p:nvGrpSpPr>
        <p:grpSpPr>
          <a:xfrm>
            <a:off x="6961158" y="2955489"/>
            <a:ext cx="325530" cy="326695"/>
            <a:chOff x="6961158" y="2955489"/>
            <a:chExt cx="325530" cy="326695"/>
          </a:xfrm>
        </p:grpSpPr>
        <p:sp>
          <p:nvSpPr>
            <p:cNvPr id="2473" name="Google Shape;2473;p120"/>
            <p:cNvSpPr/>
            <p:nvPr/>
          </p:nvSpPr>
          <p:spPr>
            <a:xfrm>
              <a:off x="6961158" y="2955489"/>
              <a:ext cx="325530" cy="326695"/>
            </a:xfrm>
            <a:custGeom>
              <a:rect b="b" l="l" r="r" t="t"/>
              <a:pathLst>
                <a:path extrusionOk="0" h="118" w="118">
                  <a:moveTo>
                    <a:pt x="118" y="23"/>
                  </a:moveTo>
                  <a:cubicBezTo>
                    <a:pt x="118" y="22"/>
                    <a:pt x="118" y="21"/>
                    <a:pt x="117" y="20"/>
                  </a:cubicBezTo>
                  <a:cubicBezTo>
                    <a:pt x="117" y="20"/>
                    <a:pt x="98" y="1"/>
                    <a:pt x="98" y="1"/>
                  </a:cubicBezTo>
                  <a:cubicBezTo>
                    <a:pt x="98" y="0"/>
                    <a:pt x="97" y="0"/>
                    <a:pt x="97" y="0"/>
                  </a:cubicBezTo>
                  <a:cubicBezTo>
                    <a:pt x="96" y="0"/>
                    <a:pt x="96" y="0"/>
                    <a:pt x="95" y="0"/>
                  </a:cubicBezTo>
                  <a:cubicBezTo>
                    <a:pt x="4" y="0"/>
                    <a:pt x="4" y="0"/>
                    <a:pt x="4" y="0"/>
                  </a:cubicBezTo>
                  <a:cubicBezTo>
                    <a:pt x="2" y="0"/>
                    <a:pt x="0" y="1"/>
                    <a:pt x="0" y="3"/>
                  </a:cubicBezTo>
                  <a:cubicBezTo>
                    <a:pt x="0" y="114"/>
                    <a:pt x="0" y="114"/>
                    <a:pt x="0" y="114"/>
                  </a:cubicBezTo>
                  <a:cubicBezTo>
                    <a:pt x="0" y="116"/>
                    <a:pt x="2" y="118"/>
                    <a:pt x="4" y="118"/>
                  </a:cubicBezTo>
                  <a:cubicBezTo>
                    <a:pt x="115" y="118"/>
                    <a:pt x="115" y="118"/>
                    <a:pt x="115" y="118"/>
                  </a:cubicBezTo>
                  <a:cubicBezTo>
                    <a:pt x="117" y="118"/>
                    <a:pt x="118" y="116"/>
                    <a:pt x="118" y="114"/>
                  </a:cubicBezTo>
                  <a:cubicBezTo>
                    <a:pt x="118" y="114"/>
                    <a:pt x="118" y="23"/>
                    <a:pt x="118" y="23"/>
                  </a:cubicBezTo>
                  <a:close/>
                  <a:moveTo>
                    <a:pt x="99" y="12"/>
                  </a:moveTo>
                  <a:cubicBezTo>
                    <a:pt x="107" y="19"/>
                    <a:pt x="107" y="19"/>
                    <a:pt x="107" y="19"/>
                  </a:cubicBezTo>
                  <a:cubicBezTo>
                    <a:pt x="99" y="19"/>
                    <a:pt x="99" y="19"/>
                    <a:pt x="99" y="19"/>
                  </a:cubicBezTo>
                  <a:lnTo>
                    <a:pt x="99" y="12"/>
                  </a:lnTo>
                  <a:close/>
                  <a:moveTo>
                    <a:pt x="7" y="111"/>
                  </a:moveTo>
                  <a:cubicBezTo>
                    <a:pt x="7" y="7"/>
                    <a:pt x="7" y="7"/>
                    <a:pt x="7" y="7"/>
                  </a:cubicBezTo>
                  <a:cubicBezTo>
                    <a:pt x="92" y="7"/>
                    <a:pt x="92" y="7"/>
                    <a:pt x="92" y="7"/>
                  </a:cubicBezTo>
                  <a:cubicBezTo>
                    <a:pt x="92" y="23"/>
                    <a:pt x="92" y="23"/>
                    <a:pt x="92" y="23"/>
                  </a:cubicBezTo>
                  <a:cubicBezTo>
                    <a:pt x="92" y="24"/>
                    <a:pt x="94" y="26"/>
                    <a:pt x="95" y="26"/>
                  </a:cubicBezTo>
                  <a:cubicBezTo>
                    <a:pt x="111" y="26"/>
                    <a:pt x="111" y="26"/>
                    <a:pt x="111" y="26"/>
                  </a:cubicBezTo>
                  <a:cubicBezTo>
                    <a:pt x="111" y="111"/>
                    <a:pt x="111" y="111"/>
                    <a:pt x="111" y="111"/>
                  </a:cubicBezTo>
                  <a:lnTo>
                    <a:pt x="7" y="111"/>
                  </a:lnTo>
                  <a:close/>
                  <a:moveTo>
                    <a:pt x="7" y="111"/>
                  </a:moveTo>
                  <a:cubicBezTo>
                    <a:pt x="7" y="111"/>
                    <a:pt x="7" y="111"/>
                    <a:pt x="7" y="1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4" name="Google Shape;2474;p120"/>
            <p:cNvSpPr/>
            <p:nvPr/>
          </p:nvSpPr>
          <p:spPr>
            <a:xfrm>
              <a:off x="6999523" y="2993856"/>
              <a:ext cx="248798" cy="248799"/>
            </a:xfrm>
            <a:custGeom>
              <a:rect b="b" l="l" r="r" t="t"/>
              <a:pathLst>
                <a:path extrusionOk="0" h="90" w="90">
                  <a:moveTo>
                    <a:pt x="87" y="81"/>
                  </a:moveTo>
                  <a:cubicBezTo>
                    <a:pt x="9" y="81"/>
                    <a:pt x="9" y="81"/>
                    <a:pt x="9" y="81"/>
                  </a:cubicBezTo>
                  <a:cubicBezTo>
                    <a:pt x="9" y="3"/>
                    <a:pt x="9" y="3"/>
                    <a:pt x="9" y="3"/>
                  </a:cubicBezTo>
                  <a:cubicBezTo>
                    <a:pt x="9" y="1"/>
                    <a:pt x="7" y="0"/>
                    <a:pt x="6" y="0"/>
                  </a:cubicBezTo>
                  <a:cubicBezTo>
                    <a:pt x="4" y="0"/>
                    <a:pt x="2" y="1"/>
                    <a:pt x="2" y="3"/>
                  </a:cubicBezTo>
                  <a:cubicBezTo>
                    <a:pt x="2" y="81"/>
                    <a:pt x="2" y="81"/>
                    <a:pt x="2" y="81"/>
                  </a:cubicBezTo>
                  <a:cubicBezTo>
                    <a:pt x="1" y="82"/>
                    <a:pt x="0" y="83"/>
                    <a:pt x="0" y="85"/>
                  </a:cubicBezTo>
                  <a:cubicBezTo>
                    <a:pt x="0" y="86"/>
                    <a:pt x="1" y="87"/>
                    <a:pt x="2" y="88"/>
                  </a:cubicBezTo>
                  <a:cubicBezTo>
                    <a:pt x="3" y="89"/>
                    <a:pt x="4" y="90"/>
                    <a:pt x="6" y="90"/>
                  </a:cubicBezTo>
                  <a:cubicBezTo>
                    <a:pt x="7" y="90"/>
                    <a:pt x="8" y="89"/>
                    <a:pt x="9" y="88"/>
                  </a:cubicBezTo>
                  <a:cubicBezTo>
                    <a:pt x="87" y="88"/>
                    <a:pt x="87" y="88"/>
                    <a:pt x="87" y="88"/>
                  </a:cubicBezTo>
                  <a:cubicBezTo>
                    <a:pt x="89" y="88"/>
                    <a:pt x="90" y="86"/>
                    <a:pt x="90" y="85"/>
                  </a:cubicBezTo>
                  <a:cubicBezTo>
                    <a:pt x="90" y="83"/>
                    <a:pt x="89" y="81"/>
                    <a:pt x="87" y="81"/>
                  </a:cubicBezTo>
                  <a:close/>
                  <a:moveTo>
                    <a:pt x="87" y="81"/>
                  </a:moveTo>
                  <a:cubicBezTo>
                    <a:pt x="87" y="81"/>
                    <a:pt x="87" y="81"/>
                    <a:pt x="87" y="8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5" name="Google Shape;2475;p120"/>
            <p:cNvSpPr/>
            <p:nvPr/>
          </p:nvSpPr>
          <p:spPr>
            <a:xfrm>
              <a:off x="7043702" y="3039197"/>
              <a:ext cx="160440" cy="159278"/>
            </a:xfrm>
            <a:custGeom>
              <a:rect b="b" l="l" r="r" t="t"/>
              <a:pathLst>
                <a:path extrusionOk="0" h="58" w="58">
                  <a:moveTo>
                    <a:pt x="44" y="9"/>
                  </a:moveTo>
                  <a:cubicBezTo>
                    <a:pt x="1" y="52"/>
                    <a:pt x="1" y="52"/>
                    <a:pt x="1" y="52"/>
                  </a:cubicBezTo>
                  <a:cubicBezTo>
                    <a:pt x="0" y="54"/>
                    <a:pt x="0" y="56"/>
                    <a:pt x="1" y="57"/>
                  </a:cubicBezTo>
                  <a:cubicBezTo>
                    <a:pt x="2" y="58"/>
                    <a:pt x="2" y="58"/>
                    <a:pt x="3" y="58"/>
                  </a:cubicBezTo>
                  <a:cubicBezTo>
                    <a:pt x="4" y="58"/>
                    <a:pt x="5" y="58"/>
                    <a:pt x="6" y="57"/>
                  </a:cubicBezTo>
                  <a:cubicBezTo>
                    <a:pt x="49" y="14"/>
                    <a:pt x="49" y="14"/>
                    <a:pt x="49" y="14"/>
                  </a:cubicBezTo>
                  <a:cubicBezTo>
                    <a:pt x="49" y="16"/>
                    <a:pt x="50" y="17"/>
                    <a:pt x="52" y="17"/>
                  </a:cubicBezTo>
                  <a:cubicBezTo>
                    <a:pt x="52" y="17"/>
                    <a:pt x="52" y="17"/>
                    <a:pt x="52" y="17"/>
                  </a:cubicBezTo>
                  <a:cubicBezTo>
                    <a:pt x="54" y="17"/>
                    <a:pt x="55" y="16"/>
                    <a:pt x="56" y="15"/>
                  </a:cubicBezTo>
                  <a:cubicBezTo>
                    <a:pt x="58" y="4"/>
                    <a:pt x="58" y="4"/>
                    <a:pt x="58" y="4"/>
                  </a:cubicBezTo>
                  <a:cubicBezTo>
                    <a:pt x="58" y="3"/>
                    <a:pt x="58" y="2"/>
                    <a:pt x="57" y="1"/>
                  </a:cubicBezTo>
                  <a:cubicBezTo>
                    <a:pt x="56" y="0"/>
                    <a:pt x="55" y="0"/>
                    <a:pt x="54" y="0"/>
                  </a:cubicBezTo>
                  <a:cubicBezTo>
                    <a:pt x="43" y="2"/>
                    <a:pt x="43" y="2"/>
                    <a:pt x="43" y="2"/>
                  </a:cubicBezTo>
                  <a:cubicBezTo>
                    <a:pt x="41" y="2"/>
                    <a:pt x="40" y="4"/>
                    <a:pt x="41" y="6"/>
                  </a:cubicBezTo>
                  <a:cubicBezTo>
                    <a:pt x="41" y="8"/>
                    <a:pt x="42" y="9"/>
                    <a:pt x="44" y="9"/>
                  </a:cubicBezTo>
                  <a:close/>
                  <a:moveTo>
                    <a:pt x="44" y="9"/>
                  </a:moveTo>
                  <a:cubicBezTo>
                    <a:pt x="44" y="9"/>
                    <a:pt x="44" y="9"/>
                    <a:pt x="44" y="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6" name="Google Shape;2476;p120"/>
            <p:cNvSpPr/>
            <p:nvPr/>
          </p:nvSpPr>
          <p:spPr>
            <a:xfrm>
              <a:off x="7061142" y="3033384"/>
              <a:ext cx="18602" cy="18602"/>
            </a:xfrm>
            <a:custGeom>
              <a:rect b="b" l="l" r="r" t="t"/>
              <a:pathLst>
                <a:path extrusionOk="0" h="7" w="7">
                  <a:moveTo>
                    <a:pt x="7" y="4"/>
                  </a:moveTo>
                  <a:cubicBezTo>
                    <a:pt x="7" y="6"/>
                    <a:pt x="5" y="7"/>
                    <a:pt x="3" y="7"/>
                  </a:cubicBezTo>
                  <a:cubicBezTo>
                    <a:pt x="1" y="7"/>
                    <a:pt x="0" y="6"/>
                    <a:pt x="0" y="4"/>
                  </a:cubicBezTo>
                  <a:cubicBezTo>
                    <a:pt x="0" y="2"/>
                    <a:pt x="1"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7" name="Google Shape;2477;p120"/>
            <p:cNvSpPr/>
            <p:nvPr/>
          </p:nvSpPr>
          <p:spPr>
            <a:xfrm>
              <a:off x="7115784" y="3035710"/>
              <a:ext cx="19765" cy="19765"/>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8" name="Google Shape;2478;p120"/>
            <p:cNvSpPr/>
            <p:nvPr/>
          </p:nvSpPr>
          <p:spPr>
            <a:xfrm>
              <a:off x="7091370" y="3077564"/>
              <a:ext cx="18602" cy="18602"/>
            </a:xfrm>
            <a:custGeom>
              <a:rect b="b" l="l" r="r" t="t"/>
              <a:pathLst>
                <a:path extrusionOk="0" h="7" w="7">
                  <a:moveTo>
                    <a:pt x="7" y="4"/>
                  </a:moveTo>
                  <a:cubicBezTo>
                    <a:pt x="7" y="6"/>
                    <a:pt x="6" y="7"/>
                    <a:pt x="4" y="7"/>
                  </a:cubicBezTo>
                  <a:cubicBezTo>
                    <a:pt x="2" y="7"/>
                    <a:pt x="0" y="6"/>
                    <a:pt x="0" y="4"/>
                  </a:cubicBezTo>
                  <a:cubicBezTo>
                    <a:pt x="0" y="2"/>
                    <a:pt x="2" y="0"/>
                    <a:pt x="4" y="0"/>
                  </a:cubicBezTo>
                  <a:cubicBezTo>
                    <a:pt x="6"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9" name="Google Shape;2479;p120"/>
            <p:cNvSpPr/>
            <p:nvPr/>
          </p:nvSpPr>
          <p:spPr>
            <a:xfrm>
              <a:off x="7162288" y="3113604"/>
              <a:ext cx="19765" cy="18602"/>
            </a:xfrm>
            <a:custGeom>
              <a:rect b="b" l="l" r="r" t="t"/>
              <a:pathLst>
                <a:path extrusionOk="0" h="7" w="7">
                  <a:moveTo>
                    <a:pt x="7" y="3"/>
                  </a:moveTo>
                  <a:cubicBezTo>
                    <a:pt x="7" y="5"/>
                    <a:pt x="5" y="7"/>
                    <a:pt x="4" y="7"/>
                  </a:cubicBezTo>
                  <a:cubicBezTo>
                    <a:pt x="2" y="7"/>
                    <a:pt x="0" y="5"/>
                    <a:pt x="0" y="3"/>
                  </a:cubicBezTo>
                  <a:cubicBezTo>
                    <a:pt x="0" y="1"/>
                    <a:pt x="2" y="0"/>
                    <a:pt x="4"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0" name="Google Shape;2480;p120"/>
            <p:cNvSpPr/>
            <p:nvPr/>
          </p:nvSpPr>
          <p:spPr>
            <a:xfrm>
              <a:off x="7192516" y="3132206"/>
              <a:ext cx="19765" cy="19765"/>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1" name="Google Shape;2481;p120"/>
            <p:cNvSpPr/>
            <p:nvPr/>
          </p:nvSpPr>
          <p:spPr>
            <a:xfrm>
              <a:off x="7179728" y="3176386"/>
              <a:ext cx="18602" cy="19765"/>
            </a:xfrm>
            <a:custGeom>
              <a:rect b="b" l="l" r="r" t="t"/>
              <a:pathLst>
                <a:path extrusionOk="0" h="7" w="7">
                  <a:moveTo>
                    <a:pt x="7" y="3"/>
                  </a:moveTo>
                  <a:cubicBezTo>
                    <a:pt x="7" y="5"/>
                    <a:pt x="6" y="7"/>
                    <a:pt x="4" y="7"/>
                  </a:cubicBezTo>
                  <a:cubicBezTo>
                    <a:pt x="2" y="7"/>
                    <a:pt x="0" y="5"/>
                    <a:pt x="0" y="3"/>
                  </a:cubicBezTo>
                  <a:cubicBezTo>
                    <a:pt x="0" y="2"/>
                    <a:pt x="2" y="0"/>
                    <a:pt x="4" y="0"/>
                  </a:cubicBezTo>
                  <a:cubicBezTo>
                    <a:pt x="6" y="0"/>
                    <a:pt x="7" y="2"/>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2" name="Google Shape;2482;p120"/>
            <p:cNvSpPr/>
            <p:nvPr/>
          </p:nvSpPr>
          <p:spPr>
            <a:xfrm>
              <a:off x="7143686" y="3157784"/>
              <a:ext cx="18602" cy="18602"/>
            </a:xfrm>
            <a:custGeom>
              <a:rect b="b" l="l" r="r" t="t"/>
              <a:pathLst>
                <a:path extrusionOk="0" h="7" w="7">
                  <a:moveTo>
                    <a:pt x="7" y="4"/>
                  </a:moveTo>
                  <a:cubicBezTo>
                    <a:pt x="7" y="6"/>
                    <a:pt x="5" y="7"/>
                    <a:pt x="3" y="7"/>
                  </a:cubicBezTo>
                  <a:cubicBezTo>
                    <a:pt x="1" y="7"/>
                    <a:pt x="0" y="6"/>
                    <a:pt x="0" y="4"/>
                  </a:cubicBezTo>
                  <a:cubicBezTo>
                    <a:pt x="0" y="2"/>
                    <a:pt x="1"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3" name="Google Shape;2483;p120"/>
            <p:cNvSpPr/>
            <p:nvPr/>
          </p:nvSpPr>
          <p:spPr>
            <a:xfrm>
              <a:off x="7101833" y="3179874"/>
              <a:ext cx="19765" cy="18602"/>
            </a:xfrm>
            <a:custGeom>
              <a:rect b="b" l="l" r="r" t="t"/>
              <a:pathLst>
                <a:path extrusionOk="0" h="7" w="7">
                  <a:moveTo>
                    <a:pt x="7" y="4"/>
                  </a:moveTo>
                  <a:cubicBezTo>
                    <a:pt x="7" y="6"/>
                    <a:pt x="5" y="7"/>
                    <a:pt x="3" y="7"/>
                  </a:cubicBezTo>
                  <a:cubicBezTo>
                    <a:pt x="1" y="7"/>
                    <a:pt x="0" y="6"/>
                    <a:pt x="0" y="4"/>
                  </a:cubicBezTo>
                  <a:cubicBezTo>
                    <a:pt x="0" y="2"/>
                    <a:pt x="1"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4" name="Google Shape;2484;p120"/>
            <p:cNvSpPr/>
            <p:nvPr/>
          </p:nvSpPr>
          <p:spPr>
            <a:xfrm>
              <a:off x="7043702" y="3083376"/>
              <a:ext cx="19765"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5" name="Google Shape;2485;p120"/>
            <p:cNvSpPr/>
            <p:nvPr/>
          </p:nvSpPr>
          <p:spPr>
            <a:xfrm>
              <a:off x="7043702" y="3127556"/>
              <a:ext cx="19765"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486" name="Google Shape;2486;p120"/>
          <p:cNvGrpSpPr/>
          <p:nvPr/>
        </p:nvGrpSpPr>
        <p:grpSpPr>
          <a:xfrm>
            <a:off x="7761031" y="2961302"/>
            <a:ext cx="339481" cy="311580"/>
            <a:chOff x="7761031" y="2961302"/>
            <a:chExt cx="339481" cy="311580"/>
          </a:xfrm>
        </p:grpSpPr>
        <p:sp>
          <p:nvSpPr>
            <p:cNvPr id="2487" name="Google Shape;2487;p120"/>
            <p:cNvSpPr/>
            <p:nvPr/>
          </p:nvSpPr>
          <p:spPr>
            <a:xfrm>
              <a:off x="7761031" y="2961302"/>
              <a:ext cx="339481" cy="311580"/>
            </a:xfrm>
            <a:custGeom>
              <a:rect b="b" l="l" r="r" t="t"/>
              <a:pathLst>
                <a:path extrusionOk="0" h="113" w="123">
                  <a:moveTo>
                    <a:pt x="112" y="0"/>
                  </a:moveTo>
                  <a:cubicBezTo>
                    <a:pt x="10" y="0"/>
                    <a:pt x="10" y="0"/>
                    <a:pt x="10" y="0"/>
                  </a:cubicBezTo>
                  <a:cubicBezTo>
                    <a:pt x="5" y="0"/>
                    <a:pt x="0" y="5"/>
                    <a:pt x="0" y="10"/>
                  </a:cubicBezTo>
                  <a:cubicBezTo>
                    <a:pt x="0" y="103"/>
                    <a:pt x="0" y="103"/>
                    <a:pt x="0" y="103"/>
                  </a:cubicBezTo>
                  <a:cubicBezTo>
                    <a:pt x="0" y="109"/>
                    <a:pt x="5" y="113"/>
                    <a:pt x="10" y="113"/>
                  </a:cubicBezTo>
                  <a:cubicBezTo>
                    <a:pt x="112" y="113"/>
                    <a:pt x="112" y="113"/>
                    <a:pt x="112" y="113"/>
                  </a:cubicBezTo>
                  <a:cubicBezTo>
                    <a:pt x="118" y="113"/>
                    <a:pt x="123" y="109"/>
                    <a:pt x="123" y="103"/>
                  </a:cubicBezTo>
                  <a:cubicBezTo>
                    <a:pt x="123" y="10"/>
                    <a:pt x="123" y="10"/>
                    <a:pt x="123" y="10"/>
                  </a:cubicBezTo>
                  <a:cubicBezTo>
                    <a:pt x="123" y="5"/>
                    <a:pt x="118" y="0"/>
                    <a:pt x="112" y="0"/>
                  </a:cubicBezTo>
                  <a:close/>
                  <a:moveTo>
                    <a:pt x="116" y="103"/>
                  </a:moveTo>
                  <a:cubicBezTo>
                    <a:pt x="116" y="105"/>
                    <a:pt x="114" y="106"/>
                    <a:pt x="112" y="106"/>
                  </a:cubicBezTo>
                  <a:cubicBezTo>
                    <a:pt x="10" y="106"/>
                    <a:pt x="10" y="106"/>
                    <a:pt x="10" y="106"/>
                  </a:cubicBezTo>
                  <a:cubicBezTo>
                    <a:pt x="9" y="106"/>
                    <a:pt x="7" y="105"/>
                    <a:pt x="7" y="103"/>
                  </a:cubicBezTo>
                  <a:cubicBezTo>
                    <a:pt x="7" y="36"/>
                    <a:pt x="7" y="36"/>
                    <a:pt x="7" y="36"/>
                  </a:cubicBezTo>
                  <a:cubicBezTo>
                    <a:pt x="116" y="36"/>
                    <a:pt x="116" y="36"/>
                    <a:pt x="116" y="36"/>
                  </a:cubicBezTo>
                  <a:lnTo>
                    <a:pt x="116" y="103"/>
                  </a:lnTo>
                  <a:close/>
                  <a:moveTo>
                    <a:pt x="116" y="29"/>
                  </a:moveTo>
                  <a:cubicBezTo>
                    <a:pt x="7" y="29"/>
                    <a:pt x="7" y="29"/>
                    <a:pt x="7" y="29"/>
                  </a:cubicBezTo>
                  <a:cubicBezTo>
                    <a:pt x="7" y="10"/>
                    <a:pt x="7" y="10"/>
                    <a:pt x="7" y="10"/>
                  </a:cubicBezTo>
                  <a:cubicBezTo>
                    <a:pt x="7" y="9"/>
                    <a:pt x="9" y="7"/>
                    <a:pt x="10" y="7"/>
                  </a:cubicBezTo>
                  <a:cubicBezTo>
                    <a:pt x="112" y="7"/>
                    <a:pt x="112" y="7"/>
                    <a:pt x="112" y="7"/>
                  </a:cubicBezTo>
                  <a:cubicBezTo>
                    <a:pt x="114" y="7"/>
                    <a:pt x="116" y="9"/>
                    <a:pt x="116" y="10"/>
                  </a:cubicBezTo>
                  <a:lnTo>
                    <a:pt x="116" y="29"/>
                  </a:lnTo>
                  <a:close/>
                  <a:moveTo>
                    <a:pt x="116" y="29"/>
                  </a:moveTo>
                  <a:cubicBezTo>
                    <a:pt x="116" y="29"/>
                    <a:pt x="116" y="29"/>
                    <a:pt x="116" y="2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8" name="Google Shape;2488;p120"/>
            <p:cNvSpPr/>
            <p:nvPr/>
          </p:nvSpPr>
          <p:spPr>
            <a:xfrm>
              <a:off x="7901706" y="3079889"/>
              <a:ext cx="58130" cy="69757"/>
            </a:xfrm>
            <a:custGeom>
              <a:rect b="b" l="l" r="r" t="t"/>
              <a:pathLst>
                <a:path extrusionOk="0" h="25" w="21">
                  <a:moveTo>
                    <a:pt x="10" y="25"/>
                  </a:moveTo>
                  <a:cubicBezTo>
                    <a:pt x="16" y="25"/>
                    <a:pt x="21" y="20"/>
                    <a:pt x="21" y="14"/>
                  </a:cubicBezTo>
                  <a:cubicBezTo>
                    <a:pt x="21" y="11"/>
                    <a:pt x="21" y="11"/>
                    <a:pt x="21" y="11"/>
                  </a:cubicBezTo>
                  <a:cubicBezTo>
                    <a:pt x="21" y="5"/>
                    <a:pt x="16" y="0"/>
                    <a:pt x="10" y="0"/>
                  </a:cubicBezTo>
                  <a:cubicBezTo>
                    <a:pt x="4" y="0"/>
                    <a:pt x="0" y="5"/>
                    <a:pt x="0" y="11"/>
                  </a:cubicBezTo>
                  <a:cubicBezTo>
                    <a:pt x="0" y="14"/>
                    <a:pt x="0" y="14"/>
                    <a:pt x="0" y="14"/>
                  </a:cubicBezTo>
                  <a:cubicBezTo>
                    <a:pt x="0" y="20"/>
                    <a:pt x="4" y="25"/>
                    <a:pt x="10" y="25"/>
                  </a:cubicBezTo>
                  <a:close/>
                  <a:moveTo>
                    <a:pt x="7" y="11"/>
                  </a:moveTo>
                  <a:cubicBezTo>
                    <a:pt x="7" y="9"/>
                    <a:pt x="8" y="7"/>
                    <a:pt x="10" y="7"/>
                  </a:cubicBezTo>
                  <a:cubicBezTo>
                    <a:pt x="12" y="7"/>
                    <a:pt x="14" y="9"/>
                    <a:pt x="14" y="11"/>
                  </a:cubicBezTo>
                  <a:cubicBezTo>
                    <a:pt x="14" y="14"/>
                    <a:pt x="14" y="14"/>
                    <a:pt x="14" y="14"/>
                  </a:cubicBezTo>
                  <a:cubicBezTo>
                    <a:pt x="14" y="16"/>
                    <a:pt x="12" y="18"/>
                    <a:pt x="10" y="18"/>
                  </a:cubicBezTo>
                  <a:cubicBezTo>
                    <a:pt x="8"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9" name="Google Shape;2489;p120"/>
            <p:cNvSpPr/>
            <p:nvPr/>
          </p:nvSpPr>
          <p:spPr>
            <a:xfrm>
              <a:off x="7800560" y="3079889"/>
              <a:ext cx="32553" cy="69757"/>
            </a:xfrm>
            <a:custGeom>
              <a:rect b="b" l="l" r="r" t="t"/>
              <a:pathLst>
                <a:path extrusionOk="0" h="25" w="12">
                  <a:moveTo>
                    <a:pt x="4" y="7"/>
                  </a:moveTo>
                  <a:cubicBezTo>
                    <a:pt x="4" y="7"/>
                    <a:pt x="4" y="7"/>
                    <a:pt x="4" y="7"/>
                  </a:cubicBezTo>
                  <a:cubicBezTo>
                    <a:pt x="4" y="21"/>
                    <a:pt x="4" y="21"/>
                    <a:pt x="4" y="21"/>
                  </a:cubicBezTo>
                  <a:cubicBezTo>
                    <a:pt x="4" y="23"/>
                    <a:pt x="6" y="25"/>
                    <a:pt x="8" y="25"/>
                  </a:cubicBezTo>
                  <a:cubicBezTo>
                    <a:pt x="10" y="25"/>
                    <a:pt x="12" y="23"/>
                    <a:pt x="12" y="21"/>
                  </a:cubicBezTo>
                  <a:cubicBezTo>
                    <a:pt x="12" y="4"/>
                    <a:pt x="12" y="4"/>
                    <a:pt x="12" y="4"/>
                  </a:cubicBezTo>
                  <a:cubicBezTo>
                    <a:pt x="12" y="2"/>
                    <a:pt x="10" y="0"/>
                    <a:pt x="8" y="0"/>
                  </a:cubicBezTo>
                  <a:cubicBezTo>
                    <a:pt x="8" y="0"/>
                    <a:pt x="8" y="0"/>
                    <a:pt x="8" y="0"/>
                  </a:cubicBezTo>
                  <a:cubicBezTo>
                    <a:pt x="8" y="0"/>
                    <a:pt x="8" y="0"/>
                    <a:pt x="8" y="0"/>
                  </a:cubicBezTo>
                  <a:cubicBezTo>
                    <a:pt x="4" y="0"/>
                    <a:pt x="4" y="0"/>
                    <a:pt x="4" y="0"/>
                  </a:cubicBezTo>
                  <a:cubicBezTo>
                    <a:pt x="2" y="0"/>
                    <a:pt x="0" y="2"/>
                    <a:pt x="0" y="4"/>
                  </a:cubicBezTo>
                  <a:cubicBezTo>
                    <a:pt x="0" y="6"/>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0" name="Google Shape;2490;p120"/>
            <p:cNvSpPr/>
            <p:nvPr/>
          </p:nvSpPr>
          <p:spPr>
            <a:xfrm>
              <a:off x="7800560" y="3165922"/>
              <a:ext cx="60456" cy="68595"/>
            </a:xfrm>
            <a:custGeom>
              <a:rect b="b" l="l" r="r" t="t"/>
              <a:pathLst>
                <a:path extrusionOk="0" h="25" w="22">
                  <a:moveTo>
                    <a:pt x="11" y="25"/>
                  </a:moveTo>
                  <a:cubicBezTo>
                    <a:pt x="17" y="25"/>
                    <a:pt x="22" y="20"/>
                    <a:pt x="22" y="14"/>
                  </a:cubicBezTo>
                  <a:cubicBezTo>
                    <a:pt x="22" y="11"/>
                    <a:pt x="22" y="11"/>
                    <a:pt x="22" y="11"/>
                  </a:cubicBezTo>
                  <a:cubicBezTo>
                    <a:pt x="22" y="5"/>
                    <a:pt x="17" y="0"/>
                    <a:pt x="11" y="0"/>
                  </a:cubicBezTo>
                  <a:cubicBezTo>
                    <a:pt x="5" y="0"/>
                    <a:pt x="0" y="5"/>
                    <a:pt x="0" y="11"/>
                  </a:cubicBezTo>
                  <a:cubicBezTo>
                    <a:pt x="0" y="14"/>
                    <a:pt x="0" y="14"/>
                    <a:pt x="0" y="14"/>
                  </a:cubicBezTo>
                  <a:cubicBezTo>
                    <a:pt x="0" y="20"/>
                    <a:pt x="5" y="25"/>
                    <a:pt x="11" y="25"/>
                  </a:cubicBezTo>
                  <a:close/>
                  <a:moveTo>
                    <a:pt x="8" y="11"/>
                  </a:moveTo>
                  <a:cubicBezTo>
                    <a:pt x="8" y="9"/>
                    <a:pt x="9" y="8"/>
                    <a:pt x="11" y="8"/>
                  </a:cubicBezTo>
                  <a:cubicBezTo>
                    <a:pt x="13" y="8"/>
                    <a:pt x="15" y="9"/>
                    <a:pt x="15" y="11"/>
                  </a:cubicBezTo>
                  <a:cubicBezTo>
                    <a:pt x="15" y="14"/>
                    <a:pt x="15" y="14"/>
                    <a:pt x="15" y="14"/>
                  </a:cubicBezTo>
                  <a:cubicBezTo>
                    <a:pt x="15" y="16"/>
                    <a:pt x="13" y="18"/>
                    <a:pt x="11" y="18"/>
                  </a:cubicBezTo>
                  <a:cubicBezTo>
                    <a:pt x="9" y="18"/>
                    <a:pt x="8" y="16"/>
                    <a:pt x="8" y="14"/>
                  </a:cubicBezTo>
                  <a:lnTo>
                    <a:pt x="8" y="11"/>
                  </a:lnTo>
                  <a:close/>
                  <a:moveTo>
                    <a:pt x="8" y="11"/>
                  </a:moveTo>
                  <a:cubicBezTo>
                    <a:pt x="8" y="11"/>
                    <a:pt x="8" y="11"/>
                    <a:pt x="8"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1" name="Google Shape;2491;p120"/>
            <p:cNvSpPr/>
            <p:nvPr/>
          </p:nvSpPr>
          <p:spPr>
            <a:xfrm>
              <a:off x="7901706" y="3165922"/>
              <a:ext cx="58130" cy="68595"/>
            </a:xfrm>
            <a:custGeom>
              <a:rect b="b" l="l" r="r" t="t"/>
              <a:pathLst>
                <a:path extrusionOk="0" h="25" w="21">
                  <a:moveTo>
                    <a:pt x="10" y="25"/>
                  </a:moveTo>
                  <a:cubicBezTo>
                    <a:pt x="16" y="25"/>
                    <a:pt x="21" y="20"/>
                    <a:pt x="21" y="14"/>
                  </a:cubicBezTo>
                  <a:cubicBezTo>
                    <a:pt x="21" y="11"/>
                    <a:pt x="21" y="11"/>
                    <a:pt x="21" y="11"/>
                  </a:cubicBezTo>
                  <a:cubicBezTo>
                    <a:pt x="21" y="5"/>
                    <a:pt x="16" y="0"/>
                    <a:pt x="10" y="0"/>
                  </a:cubicBezTo>
                  <a:cubicBezTo>
                    <a:pt x="4" y="0"/>
                    <a:pt x="0" y="5"/>
                    <a:pt x="0" y="11"/>
                  </a:cubicBezTo>
                  <a:cubicBezTo>
                    <a:pt x="0" y="14"/>
                    <a:pt x="0" y="14"/>
                    <a:pt x="0" y="14"/>
                  </a:cubicBezTo>
                  <a:cubicBezTo>
                    <a:pt x="0" y="20"/>
                    <a:pt x="4" y="25"/>
                    <a:pt x="10" y="25"/>
                  </a:cubicBezTo>
                  <a:close/>
                  <a:moveTo>
                    <a:pt x="7" y="11"/>
                  </a:moveTo>
                  <a:cubicBezTo>
                    <a:pt x="7" y="9"/>
                    <a:pt x="8" y="8"/>
                    <a:pt x="10" y="8"/>
                  </a:cubicBezTo>
                  <a:cubicBezTo>
                    <a:pt x="12" y="8"/>
                    <a:pt x="14" y="9"/>
                    <a:pt x="14" y="11"/>
                  </a:cubicBezTo>
                  <a:cubicBezTo>
                    <a:pt x="14" y="14"/>
                    <a:pt x="14" y="14"/>
                    <a:pt x="14" y="14"/>
                  </a:cubicBezTo>
                  <a:cubicBezTo>
                    <a:pt x="14" y="16"/>
                    <a:pt x="12" y="18"/>
                    <a:pt x="10" y="18"/>
                  </a:cubicBezTo>
                  <a:cubicBezTo>
                    <a:pt x="8"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2" name="Google Shape;2492;p120"/>
            <p:cNvSpPr/>
            <p:nvPr/>
          </p:nvSpPr>
          <p:spPr>
            <a:xfrm>
              <a:off x="7863340" y="3165922"/>
              <a:ext cx="30228" cy="68595"/>
            </a:xfrm>
            <a:custGeom>
              <a:rect b="b" l="l" r="r" t="t"/>
              <a:pathLst>
                <a:path extrusionOk="0" h="25" w="11">
                  <a:moveTo>
                    <a:pt x="7" y="0"/>
                  </a:moveTo>
                  <a:cubicBezTo>
                    <a:pt x="7" y="0"/>
                    <a:pt x="7" y="0"/>
                    <a:pt x="7" y="0"/>
                  </a:cubicBezTo>
                  <a:cubicBezTo>
                    <a:pt x="7" y="0"/>
                    <a:pt x="7" y="0"/>
                    <a:pt x="7" y="0"/>
                  </a:cubicBezTo>
                  <a:cubicBezTo>
                    <a:pt x="3" y="0"/>
                    <a:pt x="3" y="0"/>
                    <a:pt x="3" y="0"/>
                  </a:cubicBezTo>
                  <a:cubicBezTo>
                    <a:pt x="1" y="0"/>
                    <a:pt x="0" y="2"/>
                    <a:pt x="0" y="4"/>
                  </a:cubicBezTo>
                  <a:cubicBezTo>
                    <a:pt x="0" y="6"/>
                    <a:pt x="1" y="8"/>
                    <a:pt x="3" y="8"/>
                  </a:cubicBezTo>
                  <a:cubicBezTo>
                    <a:pt x="4" y="8"/>
                    <a:pt x="4" y="8"/>
                    <a:pt x="4" y="8"/>
                  </a:cubicBezTo>
                  <a:cubicBezTo>
                    <a:pt x="4" y="22"/>
                    <a:pt x="4" y="22"/>
                    <a:pt x="4" y="22"/>
                  </a:cubicBezTo>
                  <a:cubicBezTo>
                    <a:pt x="4" y="23"/>
                    <a:pt x="5" y="25"/>
                    <a:pt x="7" y="25"/>
                  </a:cubicBezTo>
                  <a:cubicBezTo>
                    <a:pt x="9" y="25"/>
                    <a:pt x="11" y="23"/>
                    <a:pt x="11" y="22"/>
                  </a:cubicBezTo>
                  <a:cubicBezTo>
                    <a:pt x="11" y="4"/>
                    <a:pt x="11" y="4"/>
                    <a:pt x="11" y="4"/>
                  </a:cubicBezTo>
                  <a:cubicBezTo>
                    <a:pt x="11" y="2"/>
                    <a:pt x="9" y="0"/>
                    <a:pt x="7" y="0"/>
                  </a:cubicBezTo>
                  <a:close/>
                  <a:moveTo>
                    <a:pt x="7" y="0"/>
                  </a:moveTo>
                  <a:cubicBezTo>
                    <a:pt x="7" y="0"/>
                    <a:pt x="7" y="0"/>
                    <a:pt x="7"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3" name="Google Shape;2493;p120"/>
            <p:cNvSpPr/>
            <p:nvPr/>
          </p:nvSpPr>
          <p:spPr>
            <a:xfrm>
              <a:off x="7963325" y="3165922"/>
              <a:ext cx="30228" cy="68595"/>
            </a:xfrm>
            <a:custGeom>
              <a:rect b="b" l="l" r="r" t="t"/>
              <a:pathLst>
                <a:path extrusionOk="0" h="25" w="11">
                  <a:moveTo>
                    <a:pt x="3" y="8"/>
                  </a:moveTo>
                  <a:cubicBezTo>
                    <a:pt x="4" y="8"/>
                    <a:pt x="4" y="8"/>
                    <a:pt x="4" y="8"/>
                  </a:cubicBezTo>
                  <a:cubicBezTo>
                    <a:pt x="4" y="22"/>
                    <a:pt x="4" y="22"/>
                    <a:pt x="4" y="22"/>
                  </a:cubicBezTo>
                  <a:cubicBezTo>
                    <a:pt x="4" y="23"/>
                    <a:pt x="6" y="25"/>
                    <a:pt x="8" y="25"/>
                  </a:cubicBezTo>
                  <a:cubicBezTo>
                    <a:pt x="10" y="25"/>
                    <a:pt x="11" y="23"/>
                    <a:pt x="11" y="22"/>
                  </a:cubicBezTo>
                  <a:cubicBezTo>
                    <a:pt x="11" y="4"/>
                    <a:pt x="11" y="4"/>
                    <a:pt x="11" y="4"/>
                  </a:cubicBezTo>
                  <a:cubicBezTo>
                    <a:pt x="11" y="2"/>
                    <a:pt x="10" y="0"/>
                    <a:pt x="8" y="0"/>
                  </a:cubicBezTo>
                  <a:cubicBezTo>
                    <a:pt x="8" y="0"/>
                    <a:pt x="8" y="0"/>
                    <a:pt x="8" y="0"/>
                  </a:cubicBezTo>
                  <a:cubicBezTo>
                    <a:pt x="7" y="0"/>
                    <a:pt x="7" y="0"/>
                    <a:pt x="7" y="0"/>
                  </a:cubicBezTo>
                  <a:cubicBezTo>
                    <a:pt x="3" y="0"/>
                    <a:pt x="3" y="0"/>
                    <a:pt x="3" y="0"/>
                  </a:cubicBezTo>
                  <a:cubicBezTo>
                    <a:pt x="1" y="0"/>
                    <a:pt x="0" y="2"/>
                    <a:pt x="0" y="4"/>
                  </a:cubicBezTo>
                  <a:cubicBezTo>
                    <a:pt x="0" y="6"/>
                    <a:pt x="1" y="8"/>
                    <a:pt x="3" y="8"/>
                  </a:cubicBezTo>
                  <a:close/>
                  <a:moveTo>
                    <a:pt x="3" y="8"/>
                  </a:moveTo>
                  <a:cubicBezTo>
                    <a:pt x="3" y="8"/>
                    <a:pt x="3" y="8"/>
                    <a:pt x="3" y="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4" name="Google Shape;2494;p120"/>
            <p:cNvSpPr/>
            <p:nvPr/>
          </p:nvSpPr>
          <p:spPr>
            <a:xfrm>
              <a:off x="8001690" y="3165922"/>
              <a:ext cx="58130" cy="68595"/>
            </a:xfrm>
            <a:custGeom>
              <a:rect b="b" l="l" r="r" t="t"/>
              <a:pathLst>
                <a:path extrusionOk="0" h="25" w="21">
                  <a:moveTo>
                    <a:pt x="11" y="25"/>
                  </a:moveTo>
                  <a:cubicBezTo>
                    <a:pt x="16" y="25"/>
                    <a:pt x="21" y="20"/>
                    <a:pt x="21" y="14"/>
                  </a:cubicBezTo>
                  <a:cubicBezTo>
                    <a:pt x="21" y="11"/>
                    <a:pt x="21" y="11"/>
                    <a:pt x="21" y="11"/>
                  </a:cubicBezTo>
                  <a:cubicBezTo>
                    <a:pt x="21" y="5"/>
                    <a:pt x="16" y="0"/>
                    <a:pt x="11" y="0"/>
                  </a:cubicBezTo>
                  <a:cubicBezTo>
                    <a:pt x="5" y="0"/>
                    <a:pt x="0" y="5"/>
                    <a:pt x="0" y="11"/>
                  </a:cubicBezTo>
                  <a:cubicBezTo>
                    <a:pt x="0" y="14"/>
                    <a:pt x="0" y="14"/>
                    <a:pt x="0" y="14"/>
                  </a:cubicBezTo>
                  <a:cubicBezTo>
                    <a:pt x="0" y="20"/>
                    <a:pt x="5" y="25"/>
                    <a:pt x="11" y="25"/>
                  </a:cubicBezTo>
                  <a:close/>
                  <a:moveTo>
                    <a:pt x="7" y="11"/>
                  </a:moveTo>
                  <a:cubicBezTo>
                    <a:pt x="7" y="9"/>
                    <a:pt x="9" y="8"/>
                    <a:pt x="11" y="8"/>
                  </a:cubicBezTo>
                  <a:cubicBezTo>
                    <a:pt x="13" y="8"/>
                    <a:pt x="14" y="9"/>
                    <a:pt x="14" y="11"/>
                  </a:cubicBezTo>
                  <a:cubicBezTo>
                    <a:pt x="14" y="14"/>
                    <a:pt x="14" y="14"/>
                    <a:pt x="14" y="14"/>
                  </a:cubicBezTo>
                  <a:cubicBezTo>
                    <a:pt x="14"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5" name="Google Shape;2495;p120"/>
            <p:cNvSpPr/>
            <p:nvPr/>
          </p:nvSpPr>
          <p:spPr>
            <a:xfrm>
              <a:off x="7835438" y="3079889"/>
              <a:ext cx="61619" cy="69757"/>
            </a:xfrm>
            <a:custGeom>
              <a:rect b="b" l="l" r="r" t="t"/>
              <a:pathLst>
                <a:path extrusionOk="0" h="25" w="22">
                  <a:moveTo>
                    <a:pt x="11" y="25"/>
                  </a:moveTo>
                  <a:cubicBezTo>
                    <a:pt x="17" y="25"/>
                    <a:pt x="22" y="20"/>
                    <a:pt x="22" y="14"/>
                  </a:cubicBezTo>
                  <a:cubicBezTo>
                    <a:pt x="22" y="11"/>
                    <a:pt x="22" y="11"/>
                    <a:pt x="22" y="11"/>
                  </a:cubicBezTo>
                  <a:cubicBezTo>
                    <a:pt x="22" y="5"/>
                    <a:pt x="17" y="0"/>
                    <a:pt x="11" y="0"/>
                  </a:cubicBezTo>
                  <a:cubicBezTo>
                    <a:pt x="5" y="0"/>
                    <a:pt x="0" y="5"/>
                    <a:pt x="0" y="11"/>
                  </a:cubicBezTo>
                  <a:cubicBezTo>
                    <a:pt x="0" y="14"/>
                    <a:pt x="0" y="14"/>
                    <a:pt x="0" y="14"/>
                  </a:cubicBezTo>
                  <a:cubicBezTo>
                    <a:pt x="0" y="20"/>
                    <a:pt x="5" y="25"/>
                    <a:pt x="11" y="25"/>
                  </a:cubicBezTo>
                  <a:close/>
                  <a:moveTo>
                    <a:pt x="7" y="11"/>
                  </a:moveTo>
                  <a:cubicBezTo>
                    <a:pt x="7" y="9"/>
                    <a:pt x="9" y="7"/>
                    <a:pt x="11" y="7"/>
                  </a:cubicBezTo>
                  <a:cubicBezTo>
                    <a:pt x="13" y="7"/>
                    <a:pt x="15" y="9"/>
                    <a:pt x="15" y="11"/>
                  </a:cubicBezTo>
                  <a:cubicBezTo>
                    <a:pt x="15" y="14"/>
                    <a:pt x="15" y="14"/>
                    <a:pt x="15" y="14"/>
                  </a:cubicBezTo>
                  <a:cubicBezTo>
                    <a:pt x="15"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6" name="Google Shape;2496;p120"/>
            <p:cNvSpPr/>
            <p:nvPr/>
          </p:nvSpPr>
          <p:spPr>
            <a:xfrm>
              <a:off x="7963325" y="3079889"/>
              <a:ext cx="30228" cy="69757"/>
            </a:xfrm>
            <a:custGeom>
              <a:rect b="b" l="l" r="r" t="t"/>
              <a:pathLst>
                <a:path extrusionOk="0" h="25" w="11">
                  <a:moveTo>
                    <a:pt x="3" y="7"/>
                  </a:moveTo>
                  <a:cubicBezTo>
                    <a:pt x="4" y="7"/>
                    <a:pt x="4" y="7"/>
                    <a:pt x="4" y="7"/>
                  </a:cubicBezTo>
                  <a:cubicBezTo>
                    <a:pt x="4" y="21"/>
                    <a:pt x="4" y="21"/>
                    <a:pt x="4" y="21"/>
                  </a:cubicBezTo>
                  <a:cubicBezTo>
                    <a:pt x="4" y="23"/>
                    <a:pt x="6" y="25"/>
                    <a:pt x="8" y="25"/>
                  </a:cubicBezTo>
                  <a:cubicBezTo>
                    <a:pt x="10" y="25"/>
                    <a:pt x="11" y="23"/>
                    <a:pt x="11" y="21"/>
                  </a:cubicBezTo>
                  <a:cubicBezTo>
                    <a:pt x="11" y="4"/>
                    <a:pt x="11" y="4"/>
                    <a:pt x="11" y="4"/>
                  </a:cubicBezTo>
                  <a:cubicBezTo>
                    <a:pt x="11" y="2"/>
                    <a:pt x="10" y="0"/>
                    <a:pt x="8" y="0"/>
                  </a:cubicBezTo>
                  <a:cubicBezTo>
                    <a:pt x="8" y="0"/>
                    <a:pt x="8" y="0"/>
                    <a:pt x="8" y="0"/>
                  </a:cubicBezTo>
                  <a:cubicBezTo>
                    <a:pt x="7" y="0"/>
                    <a:pt x="7" y="0"/>
                    <a:pt x="7"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7" name="Google Shape;2497;p120"/>
            <p:cNvSpPr/>
            <p:nvPr/>
          </p:nvSpPr>
          <p:spPr>
            <a:xfrm>
              <a:off x="8001690" y="3079889"/>
              <a:ext cx="58130" cy="69757"/>
            </a:xfrm>
            <a:custGeom>
              <a:rect b="b" l="l" r="r" t="t"/>
              <a:pathLst>
                <a:path extrusionOk="0" h="25" w="21">
                  <a:moveTo>
                    <a:pt x="11" y="25"/>
                  </a:moveTo>
                  <a:cubicBezTo>
                    <a:pt x="16" y="25"/>
                    <a:pt x="21" y="20"/>
                    <a:pt x="21" y="14"/>
                  </a:cubicBezTo>
                  <a:cubicBezTo>
                    <a:pt x="21" y="11"/>
                    <a:pt x="21" y="11"/>
                    <a:pt x="21" y="11"/>
                  </a:cubicBezTo>
                  <a:cubicBezTo>
                    <a:pt x="21" y="5"/>
                    <a:pt x="16" y="0"/>
                    <a:pt x="11" y="0"/>
                  </a:cubicBezTo>
                  <a:cubicBezTo>
                    <a:pt x="5" y="0"/>
                    <a:pt x="0" y="5"/>
                    <a:pt x="0" y="11"/>
                  </a:cubicBezTo>
                  <a:cubicBezTo>
                    <a:pt x="0" y="14"/>
                    <a:pt x="0" y="14"/>
                    <a:pt x="0" y="14"/>
                  </a:cubicBezTo>
                  <a:cubicBezTo>
                    <a:pt x="0" y="20"/>
                    <a:pt x="5" y="25"/>
                    <a:pt x="11" y="25"/>
                  </a:cubicBezTo>
                  <a:close/>
                  <a:moveTo>
                    <a:pt x="7" y="11"/>
                  </a:moveTo>
                  <a:cubicBezTo>
                    <a:pt x="7" y="9"/>
                    <a:pt x="9" y="7"/>
                    <a:pt x="11" y="7"/>
                  </a:cubicBezTo>
                  <a:cubicBezTo>
                    <a:pt x="13" y="7"/>
                    <a:pt x="14" y="9"/>
                    <a:pt x="14" y="11"/>
                  </a:cubicBezTo>
                  <a:cubicBezTo>
                    <a:pt x="14" y="14"/>
                    <a:pt x="14" y="14"/>
                    <a:pt x="14" y="14"/>
                  </a:cubicBezTo>
                  <a:cubicBezTo>
                    <a:pt x="14"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8" name="Google Shape;2498;p120"/>
            <p:cNvSpPr/>
            <p:nvPr/>
          </p:nvSpPr>
          <p:spPr>
            <a:xfrm>
              <a:off x="7959837" y="3003157"/>
              <a:ext cx="19765"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9" name="Google Shape;2499;p120"/>
            <p:cNvSpPr/>
            <p:nvPr/>
          </p:nvSpPr>
          <p:spPr>
            <a:xfrm>
              <a:off x="8001690" y="3003157"/>
              <a:ext cx="18602"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0" name="Google Shape;2500;p120"/>
            <p:cNvSpPr/>
            <p:nvPr/>
          </p:nvSpPr>
          <p:spPr>
            <a:xfrm>
              <a:off x="8040057" y="3003157"/>
              <a:ext cx="19765"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01" name="Google Shape;2501;p120"/>
          <p:cNvGrpSpPr/>
          <p:nvPr/>
        </p:nvGrpSpPr>
        <p:grpSpPr>
          <a:xfrm>
            <a:off x="1037675" y="3641431"/>
            <a:ext cx="349945" cy="331345"/>
            <a:chOff x="1037675" y="3641431"/>
            <a:chExt cx="349945" cy="331345"/>
          </a:xfrm>
        </p:grpSpPr>
        <p:sp>
          <p:nvSpPr>
            <p:cNvPr id="2502" name="Google Shape;2502;p120"/>
            <p:cNvSpPr/>
            <p:nvPr/>
          </p:nvSpPr>
          <p:spPr>
            <a:xfrm>
              <a:off x="1037675" y="3641431"/>
              <a:ext cx="349945" cy="331345"/>
            </a:xfrm>
            <a:custGeom>
              <a:rect b="b" l="l" r="r" t="t"/>
              <a:pathLst>
                <a:path extrusionOk="0" h="120" w="127">
                  <a:moveTo>
                    <a:pt x="125" y="29"/>
                  </a:moveTo>
                  <a:cubicBezTo>
                    <a:pt x="125" y="28"/>
                    <a:pt x="123" y="28"/>
                    <a:pt x="122" y="28"/>
                  </a:cubicBezTo>
                  <a:cubicBezTo>
                    <a:pt x="115" y="30"/>
                    <a:pt x="106" y="28"/>
                    <a:pt x="99" y="24"/>
                  </a:cubicBezTo>
                  <a:cubicBezTo>
                    <a:pt x="96" y="23"/>
                    <a:pt x="94" y="21"/>
                    <a:pt x="92" y="19"/>
                  </a:cubicBezTo>
                  <a:cubicBezTo>
                    <a:pt x="92" y="15"/>
                    <a:pt x="89" y="9"/>
                    <a:pt x="77" y="5"/>
                  </a:cubicBezTo>
                  <a:cubicBezTo>
                    <a:pt x="69" y="2"/>
                    <a:pt x="58" y="0"/>
                    <a:pt x="46" y="0"/>
                  </a:cubicBezTo>
                  <a:cubicBezTo>
                    <a:pt x="34" y="0"/>
                    <a:pt x="23" y="2"/>
                    <a:pt x="15" y="5"/>
                  </a:cubicBezTo>
                  <a:cubicBezTo>
                    <a:pt x="2" y="9"/>
                    <a:pt x="0" y="15"/>
                    <a:pt x="0" y="19"/>
                  </a:cubicBezTo>
                  <a:cubicBezTo>
                    <a:pt x="0" y="19"/>
                    <a:pt x="0" y="101"/>
                    <a:pt x="0" y="101"/>
                  </a:cubicBezTo>
                  <a:cubicBezTo>
                    <a:pt x="0" y="114"/>
                    <a:pt x="23" y="120"/>
                    <a:pt x="46" y="120"/>
                  </a:cubicBezTo>
                  <a:cubicBezTo>
                    <a:pt x="68" y="120"/>
                    <a:pt x="91" y="114"/>
                    <a:pt x="92" y="102"/>
                  </a:cubicBezTo>
                  <a:cubicBezTo>
                    <a:pt x="93" y="102"/>
                    <a:pt x="94" y="101"/>
                    <a:pt x="94" y="101"/>
                  </a:cubicBezTo>
                  <a:cubicBezTo>
                    <a:pt x="103" y="95"/>
                    <a:pt x="111" y="89"/>
                    <a:pt x="117" y="82"/>
                  </a:cubicBezTo>
                  <a:cubicBezTo>
                    <a:pt x="124" y="74"/>
                    <a:pt x="127" y="64"/>
                    <a:pt x="127" y="52"/>
                  </a:cubicBezTo>
                  <a:cubicBezTo>
                    <a:pt x="127" y="32"/>
                    <a:pt x="127" y="32"/>
                    <a:pt x="127" y="32"/>
                  </a:cubicBezTo>
                  <a:cubicBezTo>
                    <a:pt x="127" y="31"/>
                    <a:pt x="126" y="30"/>
                    <a:pt x="125" y="29"/>
                  </a:cubicBezTo>
                  <a:close/>
                  <a:moveTo>
                    <a:pt x="17" y="12"/>
                  </a:moveTo>
                  <a:cubicBezTo>
                    <a:pt x="25" y="9"/>
                    <a:pt x="35" y="8"/>
                    <a:pt x="46" y="8"/>
                  </a:cubicBezTo>
                  <a:cubicBezTo>
                    <a:pt x="57" y="8"/>
                    <a:pt x="67" y="9"/>
                    <a:pt x="75" y="12"/>
                  </a:cubicBezTo>
                  <a:cubicBezTo>
                    <a:pt x="77" y="13"/>
                    <a:pt x="79" y="13"/>
                    <a:pt x="81" y="15"/>
                  </a:cubicBezTo>
                  <a:cubicBezTo>
                    <a:pt x="83" y="16"/>
                    <a:pt x="84" y="17"/>
                    <a:pt x="85" y="20"/>
                  </a:cubicBezTo>
                  <a:cubicBezTo>
                    <a:pt x="83" y="21"/>
                    <a:pt x="81" y="23"/>
                    <a:pt x="79" y="24"/>
                  </a:cubicBezTo>
                  <a:cubicBezTo>
                    <a:pt x="71" y="28"/>
                    <a:pt x="63" y="30"/>
                    <a:pt x="55" y="28"/>
                  </a:cubicBezTo>
                  <a:cubicBezTo>
                    <a:pt x="54" y="28"/>
                    <a:pt x="53" y="28"/>
                    <a:pt x="52" y="29"/>
                  </a:cubicBezTo>
                  <a:cubicBezTo>
                    <a:pt x="52" y="29"/>
                    <a:pt x="51" y="30"/>
                    <a:pt x="51" y="30"/>
                  </a:cubicBezTo>
                  <a:cubicBezTo>
                    <a:pt x="49" y="30"/>
                    <a:pt x="48" y="30"/>
                    <a:pt x="46" y="30"/>
                  </a:cubicBezTo>
                  <a:cubicBezTo>
                    <a:pt x="35" y="30"/>
                    <a:pt x="25" y="29"/>
                    <a:pt x="17" y="26"/>
                  </a:cubicBezTo>
                  <a:cubicBezTo>
                    <a:pt x="10" y="24"/>
                    <a:pt x="7" y="21"/>
                    <a:pt x="7" y="19"/>
                  </a:cubicBezTo>
                  <a:cubicBezTo>
                    <a:pt x="7" y="17"/>
                    <a:pt x="10" y="14"/>
                    <a:pt x="17" y="12"/>
                  </a:cubicBezTo>
                  <a:close/>
                  <a:moveTo>
                    <a:pt x="15" y="33"/>
                  </a:moveTo>
                  <a:cubicBezTo>
                    <a:pt x="23" y="36"/>
                    <a:pt x="34" y="38"/>
                    <a:pt x="46" y="38"/>
                  </a:cubicBezTo>
                  <a:cubicBezTo>
                    <a:pt x="47" y="38"/>
                    <a:pt x="49" y="38"/>
                    <a:pt x="51" y="38"/>
                  </a:cubicBezTo>
                  <a:cubicBezTo>
                    <a:pt x="51" y="52"/>
                    <a:pt x="51" y="52"/>
                    <a:pt x="51" y="52"/>
                  </a:cubicBezTo>
                  <a:cubicBezTo>
                    <a:pt x="51" y="54"/>
                    <a:pt x="51" y="56"/>
                    <a:pt x="51" y="58"/>
                  </a:cubicBezTo>
                  <a:cubicBezTo>
                    <a:pt x="49" y="58"/>
                    <a:pt x="48" y="58"/>
                    <a:pt x="46" y="58"/>
                  </a:cubicBezTo>
                  <a:cubicBezTo>
                    <a:pt x="35" y="58"/>
                    <a:pt x="25" y="56"/>
                    <a:pt x="17" y="54"/>
                  </a:cubicBezTo>
                  <a:cubicBezTo>
                    <a:pt x="10" y="51"/>
                    <a:pt x="7" y="48"/>
                    <a:pt x="7" y="46"/>
                  </a:cubicBezTo>
                  <a:cubicBezTo>
                    <a:pt x="7" y="30"/>
                    <a:pt x="7" y="30"/>
                    <a:pt x="7" y="30"/>
                  </a:cubicBezTo>
                  <a:cubicBezTo>
                    <a:pt x="9" y="31"/>
                    <a:pt x="12" y="32"/>
                    <a:pt x="15" y="33"/>
                  </a:cubicBezTo>
                  <a:close/>
                  <a:moveTo>
                    <a:pt x="7" y="74"/>
                  </a:moveTo>
                  <a:cubicBezTo>
                    <a:pt x="7" y="57"/>
                    <a:pt x="7" y="57"/>
                    <a:pt x="7" y="57"/>
                  </a:cubicBezTo>
                  <a:cubicBezTo>
                    <a:pt x="16" y="62"/>
                    <a:pt x="31" y="65"/>
                    <a:pt x="46" y="65"/>
                  </a:cubicBezTo>
                  <a:cubicBezTo>
                    <a:pt x="48" y="65"/>
                    <a:pt x="50" y="65"/>
                    <a:pt x="52" y="65"/>
                  </a:cubicBezTo>
                  <a:cubicBezTo>
                    <a:pt x="54" y="71"/>
                    <a:pt x="56" y="77"/>
                    <a:pt x="61" y="82"/>
                  </a:cubicBezTo>
                  <a:cubicBezTo>
                    <a:pt x="61" y="83"/>
                    <a:pt x="62" y="83"/>
                    <a:pt x="62" y="84"/>
                  </a:cubicBezTo>
                  <a:cubicBezTo>
                    <a:pt x="57" y="85"/>
                    <a:pt x="52" y="85"/>
                    <a:pt x="46" y="85"/>
                  </a:cubicBezTo>
                  <a:cubicBezTo>
                    <a:pt x="35" y="85"/>
                    <a:pt x="25" y="84"/>
                    <a:pt x="17" y="81"/>
                  </a:cubicBezTo>
                  <a:cubicBezTo>
                    <a:pt x="10" y="79"/>
                    <a:pt x="7" y="76"/>
                    <a:pt x="7" y="74"/>
                  </a:cubicBezTo>
                  <a:close/>
                  <a:moveTo>
                    <a:pt x="75" y="109"/>
                  </a:moveTo>
                  <a:cubicBezTo>
                    <a:pt x="67" y="111"/>
                    <a:pt x="57" y="113"/>
                    <a:pt x="46" y="113"/>
                  </a:cubicBezTo>
                  <a:cubicBezTo>
                    <a:pt x="35" y="113"/>
                    <a:pt x="25" y="111"/>
                    <a:pt x="17" y="109"/>
                  </a:cubicBezTo>
                  <a:cubicBezTo>
                    <a:pt x="10" y="106"/>
                    <a:pt x="7" y="103"/>
                    <a:pt x="7" y="101"/>
                  </a:cubicBezTo>
                  <a:cubicBezTo>
                    <a:pt x="7" y="85"/>
                    <a:pt x="7" y="85"/>
                    <a:pt x="7" y="85"/>
                  </a:cubicBezTo>
                  <a:cubicBezTo>
                    <a:pt x="16" y="90"/>
                    <a:pt x="31" y="93"/>
                    <a:pt x="46" y="93"/>
                  </a:cubicBezTo>
                  <a:cubicBezTo>
                    <a:pt x="54" y="93"/>
                    <a:pt x="62" y="92"/>
                    <a:pt x="69" y="90"/>
                  </a:cubicBezTo>
                  <a:cubicBezTo>
                    <a:pt x="73" y="94"/>
                    <a:pt x="78" y="97"/>
                    <a:pt x="83" y="101"/>
                  </a:cubicBezTo>
                  <a:cubicBezTo>
                    <a:pt x="84" y="101"/>
                    <a:pt x="84" y="101"/>
                    <a:pt x="85" y="102"/>
                  </a:cubicBezTo>
                  <a:cubicBezTo>
                    <a:pt x="84" y="104"/>
                    <a:pt x="81" y="106"/>
                    <a:pt x="75" y="109"/>
                  </a:cubicBezTo>
                  <a:close/>
                  <a:moveTo>
                    <a:pt x="119" y="52"/>
                  </a:moveTo>
                  <a:cubicBezTo>
                    <a:pt x="119" y="75"/>
                    <a:pt x="107" y="83"/>
                    <a:pt x="90" y="95"/>
                  </a:cubicBezTo>
                  <a:cubicBezTo>
                    <a:pt x="90" y="95"/>
                    <a:pt x="89" y="95"/>
                    <a:pt x="89" y="96"/>
                  </a:cubicBezTo>
                  <a:cubicBezTo>
                    <a:pt x="88" y="95"/>
                    <a:pt x="88" y="95"/>
                    <a:pt x="87" y="95"/>
                  </a:cubicBezTo>
                  <a:cubicBezTo>
                    <a:pt x="83" y="92"/>
                    <a:pt x="78" y="89"/>
                    <a:pt x="74" y="85"/>
                  </a:cubicBezTo>
                  <a:cubicBezTo>
                    <a:pt x="71" y="82"/>
                    <a:pt x="67" y="79"/>
                    <a:pt x="65" y="75"/>
                  </a:cubicBezTo>
                  <a:cubicBezTo>
                    <a:pt x="62" y="71"/>
                    <a:pt x="60" y="65"/>
                    <a:pt x="59" y="60"/>
                  </a:cubicBezTo>
                  <a:cubicBezTo>
                    <a:pt x="58" y="58"/>
                    <a:pt x="58" y="55"/>
                    <a:pt x="58" y="52"/>
                  </a:cubicBezTo>
                  <a:cubicBezTo>
                    <a:pt x="58" y="36"/>
                    <a:pt x="58" y="36"/>
                    <a:pt x="58" y="36"/>
                  </a:cubicBezTo>
                  <a:cubicBezTo>
                    <a:pt x="66" y="37"/>
                    <a:pt x="75" y="35"/>
                    <a:pt x="82" y="30"/>
                  </a:cubicBezTo>
                  <a:cubicBezTo>
                    <a:pt x="85" y="29"/>
                    <a:pt x="87" y="28"/>
                    <a:pt x="89" y="26"/>
                  </a:cubicBezTo>
                  <a:cubicBezTo>
                    <a:pt x="91" y="28"/>
                    <a:pt x="93" y="29"/>
                    <a:pt x="95" y="30"/>
                  </a:cubicBezTo>
                  <a:cubicBezTo>
                    <a:pt x="103" y="35"/>
                    <a:pt x="111" y="37"/>
                    <a:pt x="119" y="36"/>
                  </a:cubicBezTo>
                  <a:lnTo>
                    <a:pt x="119" y="52"/>
                  </a:lnTo>
                  <a:close/>
                  <a:moveTo>
                    <a:pt x="119" y="52"/>
                  </a:moveTo>
                  <a:cubicBezTo>
                    <a:pt x="119" y="52"/>
                    <a:pt x="119" y="52"/>
                    <a:pt x="119" y="5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3" name="Google Shape;2503;p120"/>
            <p:cNvSpPr/>
            <p:nvPr/>
          </p:nvSpPr>
          <p:spPr>
            <a:xfrm>
              <a:off x="1242294" y="3764668"/>
              <a:ext cx="98822" cy="72082"/>
            </a:xfrm>
            <a:custGeom>
              <a:rect b="b" l="l" r="r" t="t"/>
              <a:pathLst>
                <a:path extrusionOk="0" h="26" w="36">
                  <a:moveTo>
                    <a:pt x="29" y="1"/>
                  </a:moveTo>
                  <a:cubicBezTo>
                    <a:pt x="13" y="17"/>
                    <a:pt x="13" y="17"/>
                    <a:pt x="13" y="17"/>
                  </a:cubicBezTo>
                  <a:cubicBezTo>
                    <a:pt x="6" y="11"/>
                    <a:pt x="6" y="11"/>
                    <a:pt x="6" y="11"/>
                  </a:cubicBezTo>
                  <a:cubicBezTo>
                    <a:pt x="5" y="9"/>
                    <a:pt x="3" y="9"/>
                    <a:pt x="1" y="11"/>
                  </a:cubicBezTo>
                  <a:cubicBezTo>
                    <a:pt x="0" y="12"/>
                    <a:pt x="0" y="14"/>
                    <a:pt x="1" y="16"/>
                  </a:cubicBezTo>
                  <a:cubicBezTo>
                    <a:pt x="10" y="25"/>
                    <a:pt x="10" y="25"/>
                    <a:pt x="10" y="25"/>
                  </a:cubicBezTo>
                  <a:cubicBezTo>
                    <a:pt x="11" y="26"/>
                    <a:pt x="12" y="26"/>
                    <a:pt x="13" y="26"/>
                  </a:cubicBezTo>
                  <a:cubicBezTo>
                    <a:pt x="14" y="26"/>
                    <a:pt x="15" y="26"/>
                    <a:pt x="16" y="25"/>
                  </a:cubicBezTo>
                  <a:cubicBezTo>
                    <a:pt x="34" y="6"/>
                    <a:pt x="34" y="6"/>
                    <a:pt x="34" y="6"/>
                  </a:cubicBezTo>
                  <a:cubicBezTo>
                    <a:pt x="36" y="5"/>
                    <a:pt x="36" y="3"/>
                    <a:pt x="34" y="1"/>
                  </a:cubicBezTo>
                  <a:cubicBezTo>
                    <a:pt x="33" y="0"/>
                    <a:pt x="30" y="0"/>
                    <a:pt x="29" y="1"/>
                  </a:cubicBezTo>
                  <a:close/>
                  <a:moveTo>
                    <a:pt x="29" y="1"/>
                  </a:moveTo>
                  <a:cubicBezTo>
                    <a:pt x="29" y="1"/>
                    <a:pt x="29" y="1"/>
                    <a:pt x="29" y="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04" name="Google Shape;2504;p120"/>
          <p:cNvSpPr/>
          <p:nvPr/>
        </p:nvSpPr>
        <p:spPr>
          <a:xfrm>
            <a:off x="1757329" y="3641431"/>
            <a:ext cx="375523" cy="331345"/>
          </a:xfrm>
          <a:custGeom>
            <a:rect b="b" l="l" r="r" t="t"/>
            <a:pathLst>
              <a:path extrusionOk="0" h="120" w="136">
                <a:moveTo>
                  <a:pt x="114" y="67"/>
                </a:moveTo>
                <a:cubicBezTo>
                  <a:pt x="116" y="70"/>
                  <a:pt x="120" y="72"/>
                  <a:pt x="124" y="72"/>
                </a:cubicBezTo>
                <a:cubicBezTo>
                  <a:pt x="130" y="72"/>
                  <a:pt x="136" y="67"/>
                  <a:pt x="136" y="60"/>
                </a:cubicBezTo>
                <a:cubicBezTo>
                  <a:pt x="136" y="54"/>
                  <a:pt x="130" y="48"/>
                  <a:pt x="124" y="48"/>
                </a:cubicBezTo>
                <a:cubicBezTo>
                  <a:pt x="120" y="48"/>
                  <a:pt x="116" y="50"/>
                  <a:pt x="114" y="53"/>
                </a:cubicBezTo>
                <a:cubicBezTo>
                  <a:pt x="83" y="44"/>
                  <a:pt x="83" y="44"/>
                  <a:pt x="83" y="44"/>
                </a:cubicBezTo>
                <a:cubicBezTo>
                  <a:pt x="114" y="35"/>
                  <a:pt x="114" y="35"/>
                  <a:pt x="114" y="35"/>
                </a:cubicBezTo>
                <a:cubicBezTo>
                  <a:pt x="116" y="38"/>
                  <a:pt x="120" y="40"/>
                  <a:pt x="124" y="40"/>
                </a:cubicBezTo>
                <a:cubicBezTo>
                  <a:pt x="130" y="40"/>
                  <a:pt x="136" y="35"/>
                  <a:pt x="136" y="28"/>
                </a:cubicBezTo>
                <a:cubicBezTo>
                  <a:pt x="136" y="22"/>
                  <a:pt x="130" y="16"/>
                  <a:pt x="124" y="16"/>
                </a:cubicBezTo>
                <a:cubicBezTo>
                  <a:pt x="120" y="16"/>
                  <a:pt x="116" y="18"/>
                  <a:pt x="114" y="21"/>
                </a:cubicBezTo>
                <a:cubicBezTo>
                  <a:pt x="80" y="12"/>
                  <a:pt x="80" y="12"/>
                  <a:pt x="80" y="12"/>
                </a:cubicBezTo>
                <a:cubicBezTo>
                  <a:pt x="79" y="5"/>
                  <a:pt x="74" y="0"/>
                  <a:pt x="68" y="0"/>
                </a:cubicBezTo>
                <a:cubicBezTo>
                  <a:pt x="61" y="0"/>
                  <a:pt x="56" y="5"/>
                  <a:pt x="56" y="12"/>
                </a:cubicBezTo>
                <a:cubicBezTo>
                  <a:pt x="21" y="21"/>
                  <a:pt x="21" y="21"/>
                  <a:pt x="21" y="21"/>
                </a:cubicBezTo>
                <a:cubicBezTo>
                  <a:pt x="19" y="18"/>
                  <a:pt x="16" y="16"/>
                  <a:pt x="12" y="16"/>
                </a:cubicBezTo>
                <a:cubicBezTo>
                  <a:pt x="5" y="16"/>
                  <a:pt x="0" y="22"/>
                  <a:pt x="0" y="28"/>
                </a:cubicBezTo>
                <a:cubicBezTo>
                  <a:pt x="0" y="35"/>
                  <a:pt x="5" y="40"/>
                  <a:pt x="12" y="40"/>
                </a:cubicBezTo>
                <a:cubicBezTo>
                  <a:pt x="16" y="40"/>
                  <a:pt x="19" y="38"/>
                  <a:pt x="21" y="35"/>
                </a:cubicBezTo>
                <a:cubicBezTo>
                  <a:pt x="53" y="44"/>
                  <a:pt x="53" y="44"/>
                  <a:pt x="53" y="44"/>
                </a:cubicBezTo>
                <a:cubicBezTo>
                  <a:pt x="21" y="53"/>
                  <a:pt x="21" y="53"/>
                  <a:pt x="21" y="53"/>
                </a:cubicBezTo>
                <a:cubicBezTo>
                  <a:pt x="19" y="50"/>
                  <a:pt x="15" y="48"/>
                  <a:pt x="12" y="48"/>
                </a:cubicBezTo>
                <a:cubicBezTo>
                  <a:pt x="5" y="48"/>
                  <a:pt x="0" y="54"/>
                  <a:pt x="0" y="60"/>
                </a:cubicBezTo>
                <a:cubicBezTo>
                  <a:pt x="0" y="67"/>
                  <a:pt x="5" y="72"/>
                  <a:pt x="12" y="72"/>
                </a:cubicBezTo>
                <a:cubicBezTo>
                  <a:pt x="16" y="72"/>
                  <a:pt x="19" y="70"/>
                  <a:pt x="21" y="67"/>
                </a:cubicBezTo>
                <a:cubicBezTo>
                  <a:pt x="53" y="76"/>
                  <a:pt x="53" y="76"/>
                  <a:pt x="53" y="76"/>
                </a:cubicBezTo>
                <a:cubicBezTo>
                  <a:pt x="21" y="85"/>
                  <a:pt x="21" y="85"/>
                  <a:pt x="21" y="85"/>
                </a:cubicBezTo>
                <a:cubicBezTo>
                  <a:pt x="19" y="82"/>
                  <a:pt x="16" y="80"/>
                  <a:pt x="12" y="80"/>
                </a:cubicBezTo>
                <a:cubicBezTo>
                  <a:pt x="5" y="80"/>
                  <a:pt x="0" y="85"/>
                  <a:pt x="0" y="92"/>
                </a:cubicBezTo>
                <a:cubicBezTo>
                  <a:pt x="0" y="99"/>
                  <a:pt x="5" y="104"/>
                  <a:pt x="12" y="104"/>
                </a:cubicBezTo>
                <a:cubicBezTo>
                  <a:pt x="16" y="104"/>
                  <a:pt x="19" y="102"/>
                  <a:pt x="21" y="99"/>
                </a:cubicBezTo>
                <a:cubicBezTo>
                  <a:pt x="56" y="109"/>
                  <a:pt x="56" y="109"/>
                  <a:pt x="56" y="109"/>
                </a:cubicBezTo>
                <a:cubicBezTo>
                  <a:pt x="56" y="115"/>
                  <a:pt x="61" y="120"/>
                  <a:pt x="68" y="120"/>
                </a:cubicBezTo>
                <a:cubicBezTo>
                  <a:pt x="74" y="120"/>
                  <a:pt x="79" y="115"/>
                  <a:pt x="80" y="109"/>
                </a:cubicBezTo>
                <a:cubicBezTo>
                  <a:pt x="114" y="99"/>
                  <a:pt x="114" y="99"/>
                  <a:pt x="114" y="99"/>
                </a:cubicBezTo>
                <a:cubicBezTo>
                  <a:pt x="116" y="102"/>
                  <a:pt x="120" y="104"/>
                  <a:pt x="124" y="104"/>
                </a:cubicBezTo>
                <a:cubicBezTo>
                  <a:pt x="130" y="104"/>
                  <a:pt x="136" y="99"/>
                  <a:pt x="136" y="92"/>
                </a:cubicBezTo>
                <a:cubicBezTo>
                  <a:pt x="136" y="85"/>
                  <a:pt x="130" y="80"/>
                  <a:pt x="124" y="80"/>
                </a:cubicBezTo>
                <a:cubicBezTo>
                  <a:pt x="120" y="80"/>
                  <a:pt x="116" y="82"/>
                  <a:pt x="114" y="85"/>
                </a:cubicBezTo>
                <a:cubicBezTo>
                  <a:pt x="83" y="76"/>
                  <a:pt x="83" y="76"/>
                  <a:pt x="83" y="76"/>
                </a:cubicBezTo>
                <a:lnTo>
                  <a:pt x="114" y="67"/>
                </a:lnTo>
                <a:close/>
                <a:moveTo>
                  <a:pt x="68" y="96"/>
                </a:moveTo>
                <a:cubicBezTo>
                  <a:pt x="64" y="96"/>
                  <a:pt x="60" y="98"/>
                  <a:pt x="58" y="101"/>
                </a:cubicBezTo>
                <a:cubicBezTo>
                  <a:pt x="26" y="92"/>
                  <a:pt x="26" y="92"/>
                  <a:pt x="26" y="92"/>
                </a:cubicBezTo>
                <a:cubicBezTo>
                  <a:pt x="58" y="83"/>
                  <a:pt x="58" y="83"/>
                  <a:pt x="58" y="83"/>
                </a:cubicBezTo>
                <a:cubicBezTo>
                  <a:pt x="60" y="86"/>
                  <a:pt x="64" y="88"/>
                  <a:pt x="68" y="88"/>
                </a:cubicBezTo>
                <a:cubicBezTo>
                  <a:pt x="72" y="88"/>
                  <a:pt x="75" y="86"/>
                  <a:pt x="77" y="83"/>
                </a:cubicBezTo>
                <a:cubicBezTo>
                  <a:pt x="109" y="92"/>
                  <a:pt x="109" y="92"/>
                  <a:pt x="109" y="92"/>
                </a:cubicBezTo>
                <a:cubicBezTo>
                  <a:pt x="77" y="101"/>
                  <a:pt x="77" y="101"/>
                  <a:pt x="77" y="101"/>
                </a:cubicBezTo>
                <a:cubicBezTo>
                  <a:pt x="75" y="98"/>
                  <a:pt x="72" y="96"/>
                  <a:pt x="68" y="96"/>
                </a:cubicBezTo>
                <a:close/>
                <a:moveTo>
                  <a:pt x="68" y="24"/>
                </a:moveTo>
                <a:cubicBezTo>
                  <a:pt x="72" y="24"/>
                  <a:pt x="75" y="22"/>
                  <a:pt x="77" y="19"/>
                </a:cubicBezTo>
                <a:cubicBezTo>
                  <a:pt x="109" y="28"/>
                  <a:pt x="109" y="28"/>
                  <a:pt x="109" y="28"/>
                </a:cubicBezTo>
                <a:cubicBezTo>
                  <a:pt x="77" y="37"/>
                  <a:pt x="77" y="37"/>
                  <a:pt x="77" y="37"/>
                </a:cubicBezTo>
                <a:cubicBezTo>
                  <a:pt x="75" y="34"/>
                  <a:pt x="72" y="32"/>
                  <a:pt x="68" y="32"/>
                </a:cubicBezTo>
                <a:cubicBezTo>
                  <a:pt x="64" y="32"/>
                  <a:pt x="60" y="34"/>
                  <a:pt x="58" y="37"/>
                </a:cubicBezTo>
                <a:cubicBezTo>
                  <a:pt x="26" y="28"/>
                  <a:pt x="26" y="28"/>
                  <a:pt x="26" y="28"/>
                </a:cubicBezTo>
                <a:cubicBezTo>
                  <a:pt x="58" y="19"/>
                  <a:pt x="58" y="19"/>
                  <a:pt x="58" y="19"/>
                </a:cubicBezTo>
                <a:cubicBezTo>
                  <a:pt x="60" y="22"/>
                  <a:pt x="64" y="24"/>
                  <a:pt x="68" y="24"/>
                </a:cubicBezTo>
                <a:close/>
                <a:moveTo>
                  <a:pt x="72" y="44"/>
                </a:moveTo>
                <a:cubicBezTo>
                  <a:pt x="72" y="46"/>
                  <a:pt x="70" y="48"/>
                  <a:pt x="68" y="48"/>
                </a:cubicBezTo>
                <a:cubicBezTo>
                  <a:pt x="65" y="48"/>
                  <a:pt x="64" y="46"/>
                  <a:pt x="64" y="44"/>
                </a:cubicBezTo>
                <a:cubicBezTo>
                  <a:pt x="64" y="42"/>
                  <a:pt x="65" y="40"/>
                  <a:pt x="68" y="40"/>
                </a:cubicBezTo>
                <a:cubicBezTo>
                  <a:pt x="70" y="40"/>
                  <a:pt x="72" y="42"/>
                  <a:pt x="72" y="44"/>
                </a:cubicBezTo>
                <a:close/>
                <a:moveTo>
                  <a:pt x="68" y="56"/>
                </a:moveTo>
                <a:cubicBezTo>
                  <a:pt x="72" y="56"/>
                  <a:pt x="75" y="54"/>
                  <a:pt x="78" y="51"/>
                </a:cubicBezTo>
                <a:cubicBezTo>
                  <a:pt x="110" y="60"/>
                  <a:pt x="110" y="60"/>
                  <a:pt x="110" y="60"/>
                </a:cubicBezTo>
                <a:cubicBezTo>
                  <a:pt x="77" y="69"/>
                  <a:pt x="77" y="69"/>
                  <a:pt x="77" y="69"/>
                </a:cubicBezTo>
                <a:cubicBezTo>
                  <a:pt x="75" y="66"/>
                  <a:pt x="72" y="64"/>
                  <a:pt x="68" y="64"/>
                </a:cubicBezTo>
                <a:cubicBezTo>
                  <a:pt x="64" y="64"/>
                  <a:pt x="60" y="66"/>
                  <a:pt x="58" y="69"/>
                </a:cubicBezTo>
                <a:cubicBezTo>
                  <a:pt x="25" y="60"/>
                  <a:pt x="25" y="60"/>
                  <a:pt x="25" y="60"/>
                </a:cubicBezTo>
                <a:cubicBezTo>
                  <a:pt x="58" y="51"/>
                  <a:pt x="58" y="51"/>
                  <a:pt x="58" y="51"/>
                </a:cubicBezTo>
                <a:cubicBezTo>
                  <a:pt x="60" y="54"/>
                  <a:pt x="64" y="56"/>
                  <a:pt x="68" y="56"/>
                </a:cubicBezTo>
                <a:close/>
                <a:moveTo>
                  <a:pt x="64" y="76"/>
                </a:moveTo>
                <a:cubicBezTo>
                  <a:pt x="64" y="74"/>
                  <a:pt x="65" y="72"/>
                  <a:pt x="68" y="72"/>
                </a:cubicBezTo>
                <a:cubicBezTo>
                  <a:pt x="70" y="72"/>
                  <a:pt x="72" y="74"/>
                  <a:pt x="72" y="76"/>
                </a:cubicBezTo>
                <a:cubicBezTo>
                  <a:pt x="72" y="78"/>
                  <a:pt x="70" y="80"/>
                  <a:pt x="68" y="80"/>
                </a:cubicBezTo>
                <a:cubicBezTo>
                  <a:pt x="65" y="80"/>
                  <a:pt x="64" y="78"/>
                  <a:pt x="64" y="76"/>
                </a:cubicBezTo>
                <a:close/>
                <a:moveTo>
                  <a:pt x="124" y="56"/>
                </a:moveTo>
                <a:cubicBezTo>
                  <a:pt x="126" y="56"/>
                  <a:pt x="128" y="58"/>
                  <a:pt x="128" y="60"/>
                </a:cubicBezTo>
                <a:cubicBezTo>
                  <a:pt x="128" y="62"/>
                  <a:pt x="126" y="64"/>
                  <a:pt x="124" y="64"/>
                </a:cubicBezTo>
                <a:cubicBezTo>
                  <a:pt x="121" y="64"/>
                  <a:pt x="120" y="62"/>
                  <a:pt x="120" y="60"/>
                </a:cubicBezTo>
                <a:cubicBezTo>
                  <a:pt x="120" y="58"/>
                  <a:pt x="121" y="56"/>
                  <a:pt x="124" y="56"/>
                </a:cubicBezTo>
                <a:close/>
                <a:moveTo>
                  <a:pt x="124" y="24"/>
                </a:moveTo>
                <a:cubicBezTo>
                  <a:pt x="126" y="24"/>
                  <a:pt x="128" y="26"/>
                  <a:pt x="128" y="28"/>
                </a:cubicBezTo>
                <a:cubicBezTo>
                  <a:pt x="128" y="31"/>
                  <a:pt x="126" y="32"/>
                  <a:pt x="124" y="32"/>
                </a:cubicBezTo>
                <a:cubicBezTo>
                  <a:pt x="121" y="32"/>
                  <a:pt x="120" y="31"/>
                  <a:pt x="120" y="28"/>
                </a:cubicBezTo>
                <a:cubicBezTo>
                  <a:pt x="120" y="26"/>
                  <a:pt x="121" y="24"/>
                  <a:pt x="124" y="24"/>
                </a:cubicBezTo>
                <a:close/>
                <a:moveTo>
                  <a:pt x="68" y="8"/>
                </a:moveTo>
                <a:cubicBezTo>
                  <a:pt x="70" y="8"/>
                  <a:pt x="72" y="10"/>
                  <a:pt x="72" y="12"/>
                </a:cubicBezTo>
                <a:cubicBezTo>
                  <a:pt x="72" y="15"/>
                  <a:pt x="70" y="16"/>
                  <a:pt x="68" y="16"/>
                </a:cubicBezTo>
                <a:cubicBezTo>
                  <a:pt x="65" y="16"/>
                  <a:pt x="64" y="15"/>
                  <a:pt x="64" y="12"/>
                </a:cubicBezTo>
                <a:cubicBezTo>
                  <a:pt x="64" y="10"/>
                  <a:pt x="65" y="8"/>
                  <a:pt x="68" y="8"/>
                </a:cubicBezTo>
                <a:close/>
                <a:moveTo>
                  <a:pt x="12" y="32"/>
                </a:moveTo>
                <a:cubicBezTo>
                  <a:pt x="9" y="32"/>
                  <a:pt x="8" y="31"/>
                  <a:pt x="8" y="28"/>
                </a:cubicBezTo>
                <a:cubicBezTo>
                  <a:pt x="8" y="26"/>
                  <a:pt x="9" y="24"/>
                  <a:pt x="12" y="24"/>
                </a:cubicBezTo>
                <a:cubicBezTo>
                  <a:pt x="14" y="24"/>
                  <a:pt x="16" y="26"/>
                  <a:pt x="16" y="28"/>
                </a:cubicBezTo>
                <a:cubicBezTo>
                  <a:pt x="16" y="31"/>
                  <a:pt x="14" y="32"/>
                  <a:pt x="12" y="32"/>
                </a:cubicBezTo>
                <a:close/>
                <a:moveTo>
                  <a:pt x="12" y="64"/>
                </a:moveTo>
                <a:cubicBezTo>
                  <a:pt x="9" y="64"/>
                  <a:pt x="8" y="62"/>
                  <a:pt x="8" y="60"/>
                </a:cubicBezTo>
                <a:cubicBezTo>
                  <a:pt x="8" y="58"/>
                  <a:pt x="9" y="56"/>
                  <a:pt x="12" y="56"/>
                </a:cubicBezTo>
                <a:cubicBezTo>
                  <a:pt x="14" y="56"/>
                  <a:pt x="16" y="58"/>
                  <a:pt x="16" y="60"/>
                </a:cubicBezTo>
                <a:cubicBezTo>
                  <a:pt x="16" y="62"/>
                  <a:pt x="14" y="64"/>
                  <a:pt x="12" y="64"/>
                </a:cubicBezTo>
                <a:close/>
                <a:moveTo>
                  <a:pt x="12" y="96"/>
                </a:moveTo>
                <a:cubicBezTo>
                  <a:pt x="9" y="96"/>
                  <a:pt x="8" y="94"/>
                  <a:pt x="8" y="92"/>
                </a:cubicBezTo>
                <a:cubicBezTo>
                  <a:pt x="8" y="90"/>
                  <a:pt x="9" y="88"/>
                  <a:pt x="12" y="88"/>
                </a:cubicBezTo>
                <a:cubicBezTo>
                  <a:pt x="14" y="88"/>
                  <a:pt x="16" y="90"/>
                  <a:pt x="16" y="92"/>
                </a:cubicBezTo>
                <a:cubicBezTo>
                  <a:pt x="16" y="94"/>
                  <a:pt x="14" y="96"/>
                  <a:pt x="12" y="96"/>
                </a:cubicBezTo>
                <a:close/>
                <a:moveTo>
                  <a:pt x="68" y="112"/>
                </a:moveTo>
                <a:cubicBezTo>
                  <a:pt x="65" y="112"/>
                  <a:pt x="64" y="110"/>
                  <a:pt x="64" y="108"/>
                </a:cubicBezTo>
                <a:cubicBezTo>
                  <a:pt x="64" y="106"/>
                  <a:pt x="65" y="104"/>
                  <a:pt x="68" y="104"/>
                </a:cubicBezTo>
                <a:cubicBezTo>
                  <a:pt x="70" y="104"/>
                  <a:pt x="72" y="106"/>
                  <a:pt x="72" y="108"/>
                </a:cubicBezTo>
                <a:cubicBezTo>
                  <a:pt x="72" y="110"/>
                  <a:pt x="70" y="112"/>
                  <a:pt x="68" y="112"/>
                </a:cubicBezTo>
                <a:close/>
                <a:moveTo>
                  <a:pt x="124" y="88"/>
                </a:moveTo>
                <a:cubicBezTo>
                  <a:pt x="126" y="88"/>
                  <a:pt x="128" y="90"/>
                  <a:pt x="128" y="92"/>
                </a:cubicBezTo>
                <a:cubicBezTo>
                  <a:pt x="128" y="94"/>
                  <a:pt x="126" y="96"/>
                  <a:pt x="124" y="96"/>
                </a:cubicBezTo>
                <a:cubicBezTo>
                  <a:pt x="121" y="96"/>
                  <a:pt x="120" y="94"/>
                  <a:pt x="120" y="92"/>
                </a:cubicBezTo>
                <a:cubicBezTo>
                  <a:pt x="120" y="90"/>
                  <a:pt x="121" y="88"/>
                  <a:pt x="124" y="88"/>
                </a:cubicBezTo>
                <a:close/>
                <a:moveTo>
                  <a:pt x="124" y="88"/>
                </a:moveTo>
                <a:cubicBezTo>
                  <a:pt x="124" y="88"/>
                  <a:pt x="124" y="88"/>
                  <a:pt x="124" y="8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05" name="Google Shape;2505;p120"/>
          <p:cNvGrpSpPr/>
          <p:nvPr/>
        </p:nvGrpSpPr>
        <p:grpSpPr>
          <a:xfrm>
            <a:off x="2516511" y="3641431"/>
            <a:ext cx="327855" cy="331345"/>
            <a:chOff x="2516511" y="3641431"/>
            <a:chExt cx="327855" cy="331345"/>
          </a:xfrm>
        </p:grpSpPr>
        <p:sp>
          <p:nvSpPr>
            <p:cNvPr id="2506" name="Google Shape;2506;p120"/>
            <p:cNvSpPr/>
            <p:nvPr/>
          </p:nvSpPr>
          <p:spPr>
            <a:xfrm>
              <a:off x="2516511" y="3641431"/>
              <a:ext cx="327855" cy="331345"/>
            </a:xfrm>
            <a:custGeom>
              <a:rect b="b" l="l" r="r" t="t"/>
              <a:pathLst>
                <a:path extrusionOk="0" h="120" w="119">
                  <a:moveTo>
                    <a:pt x="116" y="50"/>
                  </a:moveTo>
                  <a:cubicBezTo>
                    <a:pt x="105" y="49"/>
                    <a:pt x="105" y="49"/>
                    <a:pt x="105" y="49"/>
                  </a:cubicBezTo>
                  <a:cubicBezTo>
                    <a:pt x="104" y="44"/>
                    <a:pt x="103" y="40"/>
                    <a:pt x="100" y="36"/>
                  </a:cubicBezTo>
                  <a:cubicBezTo>
                    <a:pt x="107" y="28"/>
                    <a:pt x="107" y="28"/>
                    <a:pt x="107" y="28"/>
                  </a:cubicBezTo>
                  <a:cubicBezTo>
                    <a:pt x="108" y="26"/>
                    <a:pt x="108" y="24"/>
                    <a:pt x="107" y="23"/>
                  </a:cubicBezTo>
                  <a:cubicBezTo>
                    <a:pt x="97" y="13"/>
                    <a:pt x="97" y="13"/>
                    <a:pt x="97" y="13"/>
                  </a:cubicBezTo>
                  <a:cubicBezTo>
                    <a:pt x="95" y="12"/>
                    <a:pt x="93" y="12"/>
                    <a:pt x="92" y="13"/>
                  </a:cubicBezTo>
                  <a:cubicBezTo>
                    <a:pt x="84" y="19"/>
                    <a:pt x="84" y="19"/>
                    <a:pt x="84" y="19"/>
                  </a:cubicBezTo>
                  <a:cubicBezTo>
                    <a:pt x="80" y="17"/>
                    <a:pt x="75" y="15"/>
                    <a:pt x="71" y="14"/>
                  </a:cubicBezTo>
                  <a:cubicBezTo>
                    <a:pt x="70" y="4"/>
                    <a:pt x="70" y="4"/>
                    <a:pt x="70" y="4"/>
                  </a:cubicBezTo>
                  <a:cubicBezTo>
                    <a:pt x="70" y="2"/>
                    <a:pt x="68" y="0"/>
                    <a:pt x="66" y="0"/>
                  </a:cubicBezTo>
                  <a:cubicBezTo>
                    <a:pt x="52" y="0"/>
                    <a:pt x="52" y="0"/>
                    <a:pt x="52" y="0"/>
                  </a:cubicBezTo>
                  <a:cubicBezTo>
                    <a:pt x="50" y="0"/>
                    <a:pt x="49" y="2"/>
                    <a:pt x="49" y="4"/>
                  </a:cubicBezTo>
                  <a:cubicBezTo>
                    <a:pt x="48" y="14"/>
                    <a:pt x="48" y="14"/>
                    <a:pt x="48" y="14"/>
                  </a:cubicBezTo>
                  <a:cubicBezTo>
                    <a:pt x="43" y="15"/>
                    <a:pt x="39" y="17"/>
                    <a:pt x="35" y="19"/>
                  </a:cubicBezTo>
                  <a:cubicBezTo>
                    <a:pt x="27" y="13"/>
                    <a:pt x="27" y="13"/>
                    <a:pt x="27" y="13"/>
                  </a:cubicBezTo>
                  <a:cubicBezTo>
                    <a:pt x="25" y="12"/>
                    <a:pt x="23" y="12"/>
                    <a:pt x="22" y="13"/>
                  </a:cubicBezTo>
                  <a:cubicBezTo>
                    <a:pt x="12" y="23"/>
                    <a:pt x="12" y="23"/>
                    <a:pt x="12" y="23"/>
                  </a:cubicBezTo>
                  <a:cubicBezTo>
                    <a:pt x="11" y="24"/>
                    <a:pt x="11" y="26"/>
                    <a:pt x="12" y="28"/>
                  </a:cubicBezTo>
                  <a:cubicBezTo>
                    <a:pt x="18" y="36"/>
                    <a:pt x="18" y="36"/>
                    <a:pt x="18" y="36"/>
                  </a:cubicBezTo>
                  <a:cubicBezTo>
                    <a:pt x="16" y="40"/>
                    <a:pt x="14" y="44"/>
                    <a:pt x="13" y="49"/>
                  </a:cubicBezTo>
                  <a:cubicBezTo>
                    <a:pt x="3" y="50"/>
                    <a:pt x="3" y="50"/>
                    <a:pt x="3" y="50"/>
                  </a:cubicBezTo>
                  <a:cubicBezTo>
                    <a:pt x="1" y="50"/>
                    <a:pt x="0" y="51"/>
                    <a:pt x="0" y="53"/>
                  </a:cubicBezTo>
                  <a:cubicBezTo>
                    <a:pt x="0" y="67"/>
                    <a:pt x="0" y="67"/>
                    <a:pt x="0" y="67"/>
                  </a:cubicBezTo>
                  <a:cubicBezTo>
                    <a:pt x="0" y="69"/>
                    <a:pt x="1" y="70"/>
                    <a:pt x="3" y="71"/>
                  </a:cubicBezTo>
                  <a:cubicBezTo>
                    <a:pt x="13" y="72"/>
                    <a:pt x="13" y="72"/>
                    <a:pt x="13" y="72"/>
                  </a:cubicBezTo>
                  <a:cubicBezTo>
                    <a:pt x="14" y="76"/>
                    <a:pt x="16" y="81"/>
                    <a:pt x="18" y="85"/>
                  </a:cubicBezTo>
                  <a:cubicBezTo>
                    <a:pt x="12" y="93"/>
                    <a:pt x="12" y="93"/>
                    <a:pt x="12" y="93"/>
                  </a:cubicBezTo>
                  <a:cubicBezTo>
                    <a:pt x="11" y="94"/>
                    <a:pt x="11" y="96"/>
                    <a:pt x="12" y="97"/>
                  </a:cubicBezTo>
                  <a:cubicBezTo>
                    <a:pt x="22" y="107"/>
                    <a:pt x="22" y="107"/>
                    <a:pt x="22" y="107"/>
                  </a:cubicBezTo>
                  <a:cubicBezTo>
                    <a:pt x="23" y="109"/>
                    <a:pt x="25" y="109"/>
                    <a:pt x="27" y="108"/>
                  </a:cubicBezTo>
                  <a:cubicBezTo>
                    <a:pt x="35" y="101"/>
                    <a:pt x="35" y="101"/>
                    <a:pt x="35" y="101"/>
                  </a:cubicBezTo>
                  <a:cubicBezTo>
                    <a:pt x="39" y="103"/>
                    <a:pt x="43" y="105"/>
                    <a:pt x="48" y="106"/>
                  </a:cubicBezTo>
                  <a:cubicBezTo>
                    <a:pt x="49" y="117"/>
                    <a:pt x="49" y="117"/>
                    <a:pt x="49" y="117"/>
                  </a:cubicBezTo>
                  <a:cubicBezTo>
                    <a:pt x="49" y="119"/>
                    <a:pt x="50" y="120"/>
                    <a:pt x="52" y="120"/>
                  </a:cubicBezTo>
                  <a:cubicBezTo>
                    <a:pt x="66" y="120"/>
                    <a:pt x="66" y="120"/>
                    <a:pt x="66" y="120"/>
                  </a:cubicBezTo>
                  <a:cubicBezTo>
                    <a:pt x="68" y="120"/>
                    <a:pt x="70" y="119"/>
                    <a:pt x="70" y="117"/>
                  </a:cubicBezTo>
                  <a:cubicBezTo>
                    <a:pt x="71" y="106"/>
                    <a:pt x="71" y="106"/>
                    <a:pt x="71" y="106"/>
                  </a:cubicBezTo>
                  <a:cubicBezTo>
                    <a:pt x="75" y="105"/>
                    <a:pt x="80" y="103"/>
                    <a:pt x="84" y="101"/>
                  </a:cubicBezTo>
                  <a:cubicBezTo>
                    <a:pt x="92" y="108"/>
                    <a:pt x="92" y="108"/>
                    <a:pt x="92" y="108"/>
                  </a:cubicBezTo>
                  <a:cubicBezTo>
                    <a:pt x="93" y="109"/>
                    <a:pt x="95" y="109"/>
                    <a:pt x="97" y="107"/>
                  </a:cubicBezTo>
                  <a:cubicBezTo>
                    <a:pt x="107" y="97"/>
                    <a:pt x="107" y="97"/>
                    <a:pt x="107" y="97"/>
                  </a:cubicBezTo>
                  <a:cubicBezTo>
                    <a:pt x="108" y="96"/>
                    <a:pt x="108" y="94"/>
                    <a:pt x="107" y="93"/>
                  </a:cubicBezTo>
                  <a:cubicBezTo>
                    <a:pt x="100" y="85"/>
                    <a:pt x="100" y="85"/>
                    <a:pt x="100" y="85"/>
                  </a:cubicBezTo>
                  <a:cubicBezTo>
                    <a:pt x="103" y="81"/>
                    <a:pt x="104" y="76"/>
                    <a:pt x="105" y="72"/>
                  </a:cubicBezTo>
                  <a:cubicBezTo>
                    <a:pt x="116" y="71"/>
                    <a:pt x="116" y="71"/>
                    <a:pt x="116" y="71"/>
                  </a:cubicBezTo>
                  <a:cubicBezTo>
                    <a:pt x="118" y="70"/>
                    <a:pt x="119" y="69"/>
                    <a:pt x="119" y="67"/>
                  </a:cubicBezTo>
                  <a:cubicBezTo>
                    <a:pt x="119" y="53"/>
                    <a:pt x="119" y="53"/>
                    <a:pt x="119" y="53"/>
                  </a:cubicBezTo>
                  <a:cubicBezTo>
                    <a:pt x="119" y="51"/>
                    <a:pt x="118" y="50"/>
                    <a:pt x="116" y="50"/>
                  </a:cubicBezTo>
                  <a:close/>
                  <a:moveTo>
                    <a:pt x="112" y="64"/>
                  </a:moveTo>
                  <a:cubicBezTo>
                    <a:pt x="102" y="65"/>
                    <a:pt x="102" y="65"/>
                    <a:pt x="102" y="65"/>
                  </a:cubicBezTo>
                  <a:cubicBezTo>
                    <a:pt x="101" y="65"/>
                    <a:pt x="99" y="66"/>
                    <a:pt x="99" y="68"/>
                  </a:cubicBezTo>
                  <a:cubicBezTo>
                    <a:pt x="98" y="73"/>
                    <a:pt x="96" y="78"/>
                    <a:pt x="93" y="83"/>
                  </a:cubicBezTo>
                  <a:cubicBezTo>
                    <a:pt x="92" y="84"/>
                    <a:pt x="92" y="86"/>
                    <a:pt x="93" y="87"/>
                  </a:cubicBezTo>
                  <a:cubicBezTo>
                    <a:pt x="99" y="95"/>
                    <a:pt x="99" y="95"/>
                    <a:pt x="99" y="95"/>
                  </a:cubicBezTo>
                  <a:cubicBezTo>
                    <a:pt x="94" y="100"/>
                    <a:pt x="94" y="100"/>
                    <a:pt x="94" y="100"/>
                  </a:cubicBezTo>
                  <a:cubicBezTo>
                    <a:pt x="86" y="94"/>
                    <a:pt x="86" y="94"/>
                    <a:pt x="86" y="94"/>
                  </a:cubicBezTo>
                  <a:cubicBezTo>
                    <a:pt x="85" y="93"/>
                    <a:pt x="83" y="93"/>
                    <a:pt x="82" y="94"/>
                  </a:cubicBezTo>
                  <a:cubicBezTo>
                    <a:pt x="77" y="97"/>
                    <a:pt x="72" y="99"/>
                    <a:pt x="67" y="100"/>
                  </a:cubicBezTo>
                  <a:cubicBezTo>
                    <a:pt x="66" y="100"/>
                    <a:pt x="64" y="102"/>
                    <a:pt x="64" y="103"/>
                  </a:cubicBezTo>
                  <a:cubicBezTo>
                    <a:pt x="63" y="113"/>
                    <a:pt x="63" y="113"/>
                    <a:pt x="63" y="113"/>
                  </a:cubicBezTo>
                  <a:cubicBezTo>
                    <a:pt x="55" y="113"/>
                    <a:pt x="55" y="113"/>
                    <a:pt x="55" y="113"/>
                  </a:cubicBezTo>
                  <a:cubicBezTo>
                    <a:pt x="54" y="103"/>
                    <a:pt x="54" y="103"/>
                    <a:pt x="54" y="103"/>
                  </a:cubicBezTo>
                  <a:cubicBezTo>
                    <a:pt x="54" y="102"/>
                    <a:pt x="53" y="100"/>
                    <a:pt x="51" y="100"/>
                  </a:cubicBezTo>
                  <a:cubicBezTo>
                    <a:pt x="46" y="99"/>
                    <a:pt x="41" y="97"/>
                    <a:pt x="37" y="94"/>
                  </a:cubicBezTo>
                  <a:cubicBezTo>
                    <a:pt x="35" y="93"/>
                    <a:pt x="34" y="93"/>
                    <a:pt x="32" y="94"/>
                  </a:cubicBezTo>
                  <a:cubicBezTo>
                    <a:pt x="25" y="100"/>
                    <a:pt x="25" y="100"/>
                    <a:pt x="25" y="100"/>
                  </a:cubicBezTo>
                  <a:cubicBezTo>
                    <a:pt x="19" y="95"/>
                    <a:pt x="19" y="95"/>
                    <a:pt x="19" y="95"/>
                  </a:cubicBezTo>
                  <a:cubicBezTo>
                    <a:pt x="25" y="87"/>
                    <a:pt x="25" y="87"/>
                    <a:pt x="25" y="87"/>
                  </a:cubicBezTo>
                  <a:cubicBezTo>
                    <a:pt x="26" y="86"/>
                    <a:pt x="26" y="84"/>
                    <a:pt x="26" y="83"/>
                  </a:cubicBezTo>
                  <a:cubicBezTo>
                    <a:pt x="23" y="78"/>
                    <a:pt x="20" y="73"/>
                    <a:pt x="19" y="68"/>
                  </a:cubicBezTo>
                  <a:cubicBezTo>
                    <a:pt x="19" y="66"/>
                    <a:pt x="18" y="65"/>
                    <a:pt x="16" y="65"/>
                  </a:cubicBezTo>
                  <a:cubicBezTo>
                    <a:pt x="7" y="64"/>
                    <a:pt x="7" y="64"/>
                    <a:pt x="7" y="64"/>
                  </a:cubicBezTo>
                  <a:cubicBezTo>
                    <a:pt x="7" y="56"/>
                    <a:pt x="7" y="56"/>
                    <a:pt x="7" y="56"/>
                  </a:cubicBezTo>
                  <a:cubicBezTo>
                    <a:pt x="16" y="55"/>
                    <a:pt x="16" y="55"/>
                    <a:pt x="16" y="55"/>
                  </a:cubicBezTo>
                  <a:cubicBezTo>
                    <a:pt x="18" y="55"/>
                    <a:pt x="19" y="54"/>
                    <a:pt x="19" y="52"/>
                  </a:cubicBezTo>
                  <a:cubicBezTo>
                    <a:pt x="20" y="47"/>
                    <a:pt x="23" y="42"/>
                    <a:pt x="26" y="37"/>
                  </a:cubicBezTo>
                  <a:cubicBezTo>
                    <a:pt x="26" y="36"/>
                    <a:pt x="26" y="35"/>
                    <a:pt x="25" y="33"/>
                  </a:cubicBezTo>
                  <a:cubicBezTo>
                    <a:pt x="19" y="26"/>
                    <a:pt x="19" y="26"/>
                    <a:pt x="19" y="26"/>
                  </a:cubicBezTo>
                  <a:cubicBezTo>
                    <a:pt x="25" y="20"/>
                    <a:pt x="25" y="20"/>
                    <a:pt x="25" y="20"/>
                  </a:cubicBezTo>
                  <a:cubicBezTo>
                    <a:pt x="32" y="26"/>
                    <a:pt x="32" y="26"/>
                    <a:pt x="32" y="26"/>
                  </a:cubicBezTo>
                  <a:cubicBezTo>
                    <a:pt x="34" y="27"/>
                    <a:pt x="35" y="27"/>
                    <a:pt x="37" y="26"/>
                  </a:cubicBezTo>
                  <a:cubicBezTo>
                    <a:pt x="41" y="23"/>
                    <a:pt x="46" y="21"/>
                    <a:pt x="51" y="20"/>
                  </a:cubicBezTo>
                  <a:cubicBezTo>
                    <a:pt x="53" y="20"/>
                    <a:pt x="54" y="19"/>
                    <a:pt x="54" y="17"/>
                  </a:cubicBezTo>
                  <a:cubicBezTo>
                    <a:pt x="55" y="7"/>
                    <a:pt x="55" y="7"/>
                    <a:pt x="55" y="7"/>
                  </a:cubicBezTo>
                  <a:cubicBezTo>
                    <a:pt x="63" y="7"/>
                    <a:pt x="63" y="7"/>
                    <a:pt x="63" y="7"/>
                  </a:cubicBezTo>
                  <a:cubicBezTo>
                    <a:pt x="64" y="17"/>
                    <a:pt x="64" y="17"/>
                    <a:pt x="64" y="17"/>
                  </a:cubicBezTo>
                  <a:cubicBezTo>
                    <a:pt x="64" y="19"/>
                    <a:pt x="66" y="20"/>
                    <a:pt x="67" y="20"/>
                  </a:cubicBezTo>
                  <a:cubicBezTo>
                    <a:pt x="72" y="21"/>
                    <a:pt x="77" y="23"/>
                    <a:pt x="82" y="26"/>
                  </a:cubicBezTo>
                  <a:cubicBezTo>
                    <a:pt x="83" y="27"/>
                    <a:pt x="85" y="27"/>
                    <a:pt x="86" y="26"/>
                  </a:cubicBezTo>
                  <a:cubicBezTo>
                    <a:pt x="94" y="20"/>
                    <a:pt x="94" y="20"/>
                    <a:pt x="94" y="20"/>
                  </a:cubicBezTo>
                  <a:cubicBezTo>
                    <a:pt x="99" y="26"/>
                    <a:pt x="99" y="26"/>
                    <a:pt x="99" y="26"/>
                  </a:cubicBezTo>
                  <a:cubicBezTo>
                    <a:pt x="93" y="33"/>
                    <a:pt x="93" y="33"/>
                    <a:pt x="93" y="33"/>
                  </a:cubicBezTo>
                  <a:cubicBezTo>
                    <a:pt x="92" y="35"/>
                    <a:pt x="92" y="36"/>
                    <a:pt x="93" y="37"/>
                  </a:cubicBezTo>
                  <a:cubicBezTo>
                    <a:pt x="96" y="42"/>
                    <a:pt x="98" y="47"/>
                    <a:pt x="99" y="52"/>
                  </a:cubicBezTo>
                  <a:cubicBezTo>
                    <a:pt x="99" y="54"/>
                    <a:pt x="101" y="55"/>
                    <a:pt x="102" y="55"/>
                  </a:cubicBezTo>
                  <a:cubicBezTo>
                    <a:pt x="112" y="56"/>
                    <a:pt x="112" y="56"/>
                    <a:pt x="112" y="56"/>
                  </a:cubicBezTo>
                  <a:lnTo>
                    <a:pt x="112" y="64"/>
                  </a:lnTo>
                  <a:close/>
                  <a:moveTo>
                    <a:pt x="112" y="64"/>
                  </a:moveTo>
                  <a:cubicBezTo>
                    <a:pt x="112" y="64"/>
                    <a:pt x="112" y="64"/>
                    <a:pt x="112" y="6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7" name="Google Shape;2507;p120"/>
            <p:cNvSpPr/>
            <p:nvPr/>
          </p:nvSpPr>
          <p:spPr>
            <a:xfrm>
              <a:off x="2593243" y="3762343"/>
              <a:ext cx="83708" cy="88359"/>
            </a:xfrm>
            <a:custGeom>
              <a:rect b="b" l="l" r="r" t="t"/>
              <a:pathLst>
                <a:path extrusionOk="0" h="32" w="30">
                  <a:moveTo>
                    <a:pt x="18" y="2"/>
                  </a:moveTo>
                  <a:cubicBezTo>
                    <a:pt x="18" y="1"/>
                    <a:pt x="16" y="0"/>
                    <a:pt x="15" y="0"/>
                  </a:cubicBezTo>
                  <a:cubicBezTo>
                    <a:pt x="13" y="0"/>
                    <a:pt x="12" y="1"/>
                    <a:pt x="11" y="2"/>
                  </a:cubicBezTo>
                  <a:cubicBezTo>
                    <a:pt x="11" y="2"/>
                    <a:pt x="0" y="27"/>
                    <a:pt x="0" y="27"/>
                  </a:cubicBezTo>
                  <a:cubicBezTo>
                    <a:pt x="0" y="29"/>
                    <a:pt x="0" y="31"/>
                    <a:pt x="2" y="32"/>
                  </a:cubicBezTo>
                  <a:cubicBezTo>
                    <a:pt x="3" y="32"/>
                    <a:pt x="3" y="32"/>
                    <a:pt x="4" y="32"/>
                  </a:cubicBezTo>
                  <a:cubicBezTo>
                    <a:pt x="5" y="32"/>
                    <a:pt x="6" y="31"/>
                    <a:pt x="7" y="30"/>
                  </a:cubicBezTo>
                  <a:cubicBezTo>
                    <a:pt x="9" y="26"/>
                    <a:pt x="9" y="26"/>
                    <a:pt x="9" y="26"/>
                  </a:cubicBezTo>
                  <a:cubicBezTo>
                    <a:pt x="21" y="26"/>
                    <a:pt x="21" y="26"/>
                    <a:pt x="21" y="26"/>
                  </a:cubicBezTo>
                  <a:cubicBezTo>
                    <a:pt x="22" y="30"/>
                    <a:pt x="22" y="30"/>
                    <a:pt x="22" y="30"/>
                  </a:cubicBezTo>
                  <a:cubicBezTo>
                    <a:pt x="23" y="31"/>
                    <a:pt x="24" y="32"/>
                    <a:pt x="26" y="32"/>
                  </a:cubicBezTo>
                  <a:cubicBezTo>
                    <a:pt x="26" y="32"/>
                    <a:pt x="27" y="32"/>
                    <a:pt x="27" y="32"/>
                  </a:cubicBezTo>
                  <a:cubicBezTo>
                    <a:pt x="29" y="31"/>
                    <a:pt x="30" y="29"/>
                    <a:pt x="29" y="27"/>
                  </a:cubicBezTo>
                  <a:cubicBezTo>
                    <a:pt x="29" y="27"/>
                    <a:pt x="18" y="2"/>
                    <a:pt x="18" y="2"/>
                  </a:cubicBezTo>
                  <a:close/>
                  <a:moveTo>
                    <a:pt x="11" y="19"/>
                  </a:moveTo>
                  <a:cubicBezTo>
                    <a:pt x="15" y="11"/>
                    <a:pt x="15" y="11"/>
                    <a:pt x="15" y="11"/>
                  </a:cubicBezTo>
                  <a:cubicBezTo>
                    <a:pt x="18" y="19"/>
                    <a:pt x="18" y="19"/>
                    <a:pt x="18" y="19"/>
                  </a:cubicBezTo>
                  <a:lnTo>
                    <a:pt x="11" y="19"/>
                  </a:lnTo>
                  <a:close/>
                  <a:moveTo>
                    <a:pt x="11" y="19"/>
                  </a:moveTo>
                  <a:cubicBezTo>
                    <a:pt x="11" y="19"/>
                    <a:pt x="11" y="19"/>
                    <a:pt x="11" y="1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8" name="Google Shape;2508;p120"/>
            <p:cNvSpPr/>
            <p:nvPr/>
          </p:nvSpPr>
          <p:spPr>
            <a:xfrm>
              <a:off x="2745545" y="3762343"/>
              <a:ext cx="19765" cy="88359"/>
            </a:xfrm>
            <a:custGeom>
              <a:rect b="b" l="l" r="r" t="t"/>
              <a:pathLst>
                <a:path extrusionOk="0" h="32" w="7">
                  <a:moveTo>
                    <a:pt x="4" y="0"/>
                  </a:moveTo>
                  <a:cubicBezTo>
                    <a:pt x="2" y="0"/>
                    <a:pt x="0" y="2"/>
                    <a:pt x="0" y="3"/>
                  </a:cubicBezTo>
                  <a:cubicBezTo>
                    <a:pt x="0" y="29"/>
                    <a:pt x="0" y="29"/>
                    <a:pt x="0" y="29"/>
                  </a:cubicBezTo>
                  <a:cubicBezTo>
                    <a:pt x="0" y="30"/>
                    <a:pt x="2" y="32"/>
                    <a:pt x="4" y="32"/>
                  </a:cubicBezTo>
                  <a:cubicBezTo>
                    <a:pt x="6" y="32"/>
                    <a:pt x="7" y="30"/>
                    <a:pt x="7" y="29"/>
                  </a:cubicBezTo>
                  <a:cubicBezTo>
                    <a:pt x="7" y="3"/>
                    <a:pt x="7" y="3"/>
                    <a:pt x="7" y="3"/>
                  </a:cubicBezTo>
                  <a:cubicBezTo>
                    <a:pt x="7" y="2"/>
                    <a:pt x="6" y="0"/>
                    <a:pt x="4" y="0"/>
                  </a:cubicBezTo>
                  <a:close/>
                  <a:moveTo>
                    <a:pt x="4" y="0"/>
                  </a:moveTo>
                  <a:cubicBezTo>
                    <a:pt x="4" y="0"/>
                    <a:pt x="4" y="0"/>
                    <a:pt x="4"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9" name="Google Shape;2509;p120"/>
            <p:cNvSpPr/>
            <p:nvPr/>
          </p:nvSpPr>
          <p:spPr>
            <a:xfrm>
              <a:off x="2679276" y="3762343"/>
              <a:ext cx="60456" cy="88359"/>
            </a:xfrm>
            <a:custGeom>
              <a:rect b="b" l="l" r="r" t="t"/>
              <a:pathLst>
                <a:path extrusionOk="0" h="32" w="22">
                  <a:moveTo>
                    <a:pt x="11" y="0"/>
                  </a:moveTo>
                  <a:cubicBezTo>
                    <a:pt x="4" y="0"/>
                    <a:pt x="4" y="0"/>
                    <a:pt x="4" y="0"/>
                  </a:cubicBezTo>
                  <a:cubicBezTo>
                    <a:pt x="3" y="0"/>
                    <a:pt x="2" y="0"/>
                    <a:pt x="1" y="1"/>
                  </a:cubicBezTo>
                  <a:cubicBezTo>
                    <a:pt x="1" y="2"/>
                    <a:pt x="0" y="3"/>
                    <a:pt x="0" y="3"/>
                  </a:cubicBezTo>
                  <a:cubicBezTo>
                    <a:pt x="0" y="29"/>
                    <a:pt x="0" y="29"/>
                    <a:pt x="0" y="29"/>
                  </a:cubicBezTo>
                  <a:cubicBezTo>
                    <a:pt x="0" y="30"/>
                    <a:pt x="2" y="32"/>
                    <a:pt x="4" y="32"/>
                  </a:cubicBezTo>
                  <a:cubicBezTo>
                    <a:pt x="6" y="32"/>
                    <a:pt x="7" y="30"/>
                    <a:pt x="7" y="29"/>
                  </a:cubicBezTo>
                  <a:cubicBezTo>
                    <a:pt x="7" y="21"/>
                    <a:pt x="7" y="21"/>
                    <a:pt x="7" y="21"/>
                  </a:cubicBezTo>
                  <a:cubicBezTo>
                    <a:pt x="9" y="21"/>
                    <a:pt x="10" y="21"/>
                    <a:pt x="11" y="21"/>
                  </a:cubicBezTo>
                  <a:cubicBezTo>
                    <a:pt x="17" y="21"/>
                    <a:pt x="22" y="16"/>
                    <a:pt x="22" y="11"/>
                  </a:cubicBezTo>
                  <a:cubicBezTo>
                    <a:pt x="22" y="5"/>
                    <a:pt x="17" y="0"/>
                    <a:pt x="11" y="0"/>
                  </a:cubicBezTo>
                  <a:close/>
                  <a:moveTo>
                    <a:pt x="11" y="14"/>
                  </a:moveTo>
                  <a:cubicBezTo>
                    <a:pt x="10" y="14"/>
                    <a:pt x="9" y="14"/>
                    <a:pt x="7" y="14"/>
                  </a:cubicBezTo>
                  <a:cubicBezTo>
                    <a:pt x="7" y="13"/>
                    <a:pt x="7" y="11"/>
                    <a:pt x="7" y="11"/>
                  </a:cubicBezTo>
                  <a:cubicBezTo>
                    <a:pt x="7" y="10"/>
                    <a:pt x="7" y="8"/>
                    <a:pt x="7" y="7"/>
                  </a:cubicBezTo>
                  <a:cubicBezTo>
                    <a:pt x="11" y="7"/>
                    <a:pt x="11" y="7"/>
                    <a:pt x="11" y="7"/>
                  </a:cubicBezTo>
                  <a:cubicBezTo>
                    <a:pt x="13" y="7"/>
                    <a:pt x="15" y="9"/>
                    <a:pt x="15" y="11"/>
                  </a:cubicBezTo>
                  <a:cubicBezTo>
                    <a:pt x="15" y="12"/>
                    <a:pt x="13" y="14"/>
                    <a:pt x="11" y="14"/>
                  </a:cubicBezTo>
                  <a:close/>
                  <a:moveTo>
                    <a:pt x="11" y="14"/>
                  </a:moveTo>
                  <a:cubicBezTo>
                    <a:pt x="11" y="14"/>
                    <a:pt x="11" y="14"/>
                    <a:pt x="11"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10" name="Google Shape;2510;p120"/>
          <p:cNvSpPr/>
          <p:nvPr/>
        </p:nvSpPr>
        <p:spPr>
          <a:xfrm>
            <a:off x="3253604" y="3641431"/>
            <a:ext cx="327855" cy="331345"/>
          </a:xfrm>
          <a:custGeom>
            <a:rect b="b" l="l" r="r" t="t"/>
            <a:pathLst>
              <a:path extrusionOk="0" h="120" w="119">
                <a:moveTo>
                  <a:pt x="116" y="65"/>
                </a:moveTo>
                <a:cubicBezTo>
                  <a:pt x="105" y="65"/>
                  <a:pt x="105" y="65"/>
                  <a:pt x="105" y="65"/>
                </a:cubicBezTo>
                <a:cubicBezTo>
                  <a:pt x="105" y="30"/>
                  <a:pt x="105" y="30"/>
                  <a:pt x="105" y="30"/>
                </a:cubicBezTo>
                <a:cubicBezTo>
                  <a:pt x="105" y="28"/>
                  <a:pt x="104" y="27"/>
                  <a:pt x="102" y="27"/>
                </a:cubicBezTo>
                <a:cubicBezTo>
                  <a:pt x="87" y="27"/>
                  <a:pt x="87" y="27"/>
                  <a:pt x="87" y="27"/>
                </a:cubicBezTo>
                <a:cubicBezTo>
                  <a:pt x="87" y="26"/>
                  <a:pt x="87" y="12"/>
                  <a:pt x="87" y="12"/>
                </a:cubicBezTo>
                <a:cubicBezTo>
                  <a:pt x="87" y="4"/>
                  <a:pt x="73" y="0"/>
                  <a:pt x="60" y="0"/>
                </a:cubicBezTo>
                <a:cubicBezTo>
                  <a:pt x="46" y="0"/>
                  <a:pt x="32" y="4"/>
                  <a:pt x="32" y="12"/>
                </a:cubicBezTo>
                <a:cubicBezTo>
                  <a:pt x="32" y="12"/>
                  <a:pt x="32" y="26"/>
                  <a:pt x="32" y="27"/>
                </a:cubicBezTo>
                <a:cubicBezTo>
                  <a:pt x="17" y="27"/>
                  <a:pt x="17" y="27"/>
                  <a:pt x="17" y="27"/>
                </a:cubicBezTo>
                <a:cubicBezTo>
                  <a:pt x="15" y="27"/>
                  <a:pt x="14" y="28"/>
                  <a:pt x="14" y="30"/>
                </a:cubicBezTo>
                <a:cubicBezTo>
                  <a:pt x="14" y="65"/>
                  <a:pt x="14" y="65"/>
                  <a:pt x="14" y="65"/>
                </a:cubicBezTo>
                <a:cubicBezTo>
                  <a:pt x="3" y="65"/>
                  <a:pt x="3" y="65"/>
                  <a:pt x="3" y="65"/>
                </a:cubicBezTo>
                <a:cubicBezTo>
                  <a:pt x="1" y="65"/>
                  <a:pt x="0" y="67"/>
                  <a:pt x="0" y="69"/>
                </a:cubicBezTo>
                <a:cubicBezTo>
                  <a:pt x="0" y="102"/>
                  <a:pt x="0" y="102"/>
                  <a:pt x="0" y="102"/>
                </a:cubicBezTo>
                <a:cubicBezTo>
                  <a:pt x="0" y="104"/>
                  <a:pt x="1" y="106"/>
                  <a:pt x="3" y="106"/>
                </a:cubicBezTo>
                <a:cubicBezTo>
                  <a:pt x="14" y="106"/>
                  <a:pt x="14" y="106"/>
                  <a:pt x="14" y="106"/>
                </a:cubicBezTo>
                <a:cubicBezTo>
                  <a:pt x="14" y="113"/>
                  <a:pt x="14" y="113"/>
                  <a:pt x="14" y="113"/>
                </a:cubicBezTo>
                <a:cubicBezTo>
                  <a:pt x="12" y="113"/>
                  <a:pt x="12" y="113"/>
                  <a:pt x="12" y="113"/>
                </a:cubicBezTo>
                <a:cubicBezTo>
                  <a:pt x="10" y="113"/>
                  <a:pt x="9" y="115"/>
                  <a:pt x="9" y="116"/>
                </a:cubicBezTo>
                <a:cubicBezTo>
                  <a:pt x="9" y="118"/>
                  <a:pt x="10" y="120"/>
                  <a:pt x="12" y="120"/>
                </a:cubicBezTo>
                <a:cubicBezTo>
                  <a:pt x="38" y="120"/>
                  <a:pt x="38" y="120"/>
                  <a:pt x="38" y="120"/>
                </a:cubicBezTo>
                <a:cubicBezTo>
                  <a:pt x="39" y="120"/>
                  <a:pt x="41" y="118"/>
                  <a:pt x="41" y="116"/>
                </a:cubicBezTo>
                <a:cubicBezTo>
                  <a:pt x="41" y="115"/>
                  <a:pt x="39" y="113"/>
                  <a:pt x="38" y="113"/>
                </a:cubicBezTo>
                <a:cubicBezTo>
                  <a:pt x="36" y="113"/>
                  <a:pt x="36" y="113"/>
                  <a:pt x="36" y="113"/>
                </a:cubicBezTo>
                <a:cubicBezTo>
                  <a:pt x="36" y="106"/>
                  <a:pt x="36" y="106"/>
                  <a:pt x="36" y="106"/>
                </a:cubicBezTo>
                <a:cubicBezTo>
                  <a:pt x="46" y="106"/>
                  <a:pt x="46" y="106"/>
                  <a:pt x="46" y="106"/>
                </a:cubicBezTo>
                <a:cubicBezTo>
                  <a:pt x="48" y="106"/>
                  <a:pt x="50" y="104"/>
                  <a:pt x="50" y="102"/>
                </a:cubicBezTo>
                <a:cubicBezTo>
                  <a:pt x="50" y="69"/>
                  <a:pt x="50" y="69"/>
                  <a:pt x="50" y="69"/>
                </a:cubicBezTo>
                <a:cubicBezTo>
                  <a:pt x="50" y="67"/>
                  <a:pt x="48" y="65"/>
                  <a:pt x="46" y="65"/>
                </a:cubicBezTo>
                <a:cubicBezTo>
                  <a:pt x="21" y="65"/>
                  <a:pt x="21" y="65"/>
                  <a:pt x="21" y="65"/>
                </a:cubicBezTo>
                <a:cubicBezTo>
                  <a:pt x="21" y="34"/>
                  <a:pt x="21" y="34"/>
                  <a:pt x="21" y="34"/>
                </a:cubicBezTo>
                <a:cubicBezTo>
                  <a:pt x="32" y="34"/>
                  <a:pt x="32" y="34"/>
                  <a:pt x="32" y="34"/>
                </a:cubicBezTo>
                <a:cubicBezTo>
                  <a:pt x="32" y="41"/>
                  <a:pt x="32" y="41"/>
                  <a:pt x="32" y="41"/>
                </a:cubicBezTo>
                <a:cubicBezTo>
                  <a:pt x="32" y="49"/>
                  <a:pt x="46" y="52"/>
                  <a:pt x="60" y="52"/>
                </a:cubicBezTo>
                <a:cubicBezTo>
                  <a:pt x="73" y="52"/>
                  <a:pt x="87" y="49"/>
                  <a:pt x="87" y="41"/>
                </a:cubicBezTo>
                <a:cubicBezTo>
                  <a:pt x="87" y="34"/>
                  <a:pt x="87" y="34"/>
                  <a:pt x="87" y="34"/>
                </a:cubicBezTo>
                <a:cubicBezTo>
                  <a:pt x="98" y="34"/>
                  <a:pt x="98" y="34"/>
                  <a:pt x="98" y="34"/>
                </a:cubicBezTo>
                <a:cubicBezTo>
                  <a:pt x="98" y="65"/>
                  <a:pt x="98" y="65"/>
                  <a:pt x="98" y="65"/>
                </a:cubicBezTo>
                <a:cubicBezTo>
                  <a:pt x="73" y="65"/>
                  <a:pt x="73" y="65"/>
                  <a:pt x="73" y="65"/>
                </a:cubicBezTo>
                <a:cubicBezTo>
                  <a:pt x="71" y="65"/>
                  <a:pt x="69" y="67"/>
                  <a:pt x="69" y="69"/>
                </a:cubicBezTo>
                <a:cubicBezTo>
                  <a:pt x="69" y="102"/>
                  <a:pt x="69" y="102"/>
                  <a:pt x="69" y="102"/>
                </a:cubicBezTo>
                <a:cubicBezTo>
                  <a:pt x="69" y="104"/>
                  <a:pt x="71" y="106"/>
                  <a:pt x="73" y="106"/>
                </a:cubicBezTo>
                <a:cubicBezTo>
                  <a:pt x="84" y="106"/>
                  <a:pt x="84" y="106"/>
                  <a:pt x="84" y="106"/>
                </a:cubicBezTo>
                <a:cubicBezTo>
                  <a:pt x="84" y="113"/>
                  <a:pt x="84" y="113"/>
                  <a:pt x="84" y="113"/>
                </a:cubicBezTo>
                <a:cubicBezTo>
                  <a:pt x="82" y="113"/>
                  <a:pt x="82" y="113"/>
                  <a:pt x="82" y="113"/>
                </a:cubicBezTo>
                <a:cubicBezTo>
                  <a:pt x="80" y="113"/>
                  <a:pt x="78" y="115"/>
                  <a:pt x="78" y="116"/>
                </a:cubicBezTo>
                <a:cubicBezTo>
                  <a:pt x="78" y="118"/>
                  <a:pt x="80" y="120"/>
                  <a:pt x="82" y="120"/>
                </a:cubicBezTo>
                <a:cubicBezTo>
                  <a:pt x="107" y="120"/>
                  <a:pt x="107" y="120"/>
                  <a:pt x="107" y="120"/>
                </a:cubicBezTo>
                <a:cubicBezTo>
                  <a:pt x="109" y="120"/>
                  <a:pt x="111" y="118"/>
                  <a:pt x="111" y="116"/>
                </a:cubicBezTo>
                <a:cubicBezTo>
                  <a:pt x="111" y="115"/>
                  <a:pt x="109" y="113"/>
                  <a:pt x="107" y="113"/>
                </a:cubicBezTo>
                <a:cubicBezTo>
                  <a:pt x="105" y="113"/>
                  <a:pt x="105" y="113"/>
                  <a:pt x="105" y="113"/>
                </a:cubicBezTo>
                <a:cubicBezTo>
                  <a:pt x="105" y="106"/>
                  <a:pt x="105" y="106"/>
                  <a:pt x="105" y="106"/>
                </a:cubicBezTo>
                <a:cubicBezTo>
                  <a:pt x="116" y="106"/>
                  <a:pt x="116" y="106"/>
                  <a:pt x="116" y="106"/>
                </a:cubicBezTo>
                <a:cubicBezTo>
                  <a:pt x="118" y="106"/>
                  <a:pt x="119" y="104"/>
                  <a:pt x="119" y="102"/>
                </a:cubicBezTo>
                <a:cubicBezTo>
                  <a:pt x="119" y="69"/>
                  <a:pt x="119" y="69"/>
                  <a:pt x="119" y="69"/>
                </a:cubicBezTo>
                <a:cubicBezTo>
                  <a:pt x="119" y="67"/>
                  <a:pt x="118" y="65"/>
                  <a:pt x="116" y="65"/>
                </a:cubicBezTo>
                <a:close/>
                <a:moveTo>
                  <a:pt x="29" y="113"/>
                </a:moveTo>
                <a:cubicBezTo>
                  <a:pt x="21" y="113"/>
                  <a:pt x="21" y="113"/>
                  <a:pt x="21" y="113"/>
                </a:cubicBezTo>
                <a:cubicBezTo>
                  <a:pt x="21" y="106"/>
                  <a:pt x="21" y="106"/>
                  <a:pt x="21" y="106"/>
                </a:cubicBezTo>
                <a:cubicBezTo>
                  <a:pt x="29" y="106"/>
                  <a:pt x="29" y="106"/>
                  <a:pt x="29" y="106"/>
                </a:cubicBezTo>
                <a:lnTo>
                  <a:pt x="29" y="113"/>
                </a:lnTo>
                <a:close/>
                <a:moveTo>
                  <a:pt x="43" y="99"/>
                </a:moveTo>
                <a:cubicBezTo>
                  <a:pt x="7" y="99"/>
                  <a:pt x="7" y="99"/>
                  <a:pt x="7" y="99"/>
                </a:cubicBezTo>
                <a:cubicBezTo>
                  <a:pt x="7" y="72"/>
                  <a:pt x="7" y="72"/>
                  <a:pt x="7" y="72"/>
                </a:cubicBezTo>
                <a:cubicBezTo>
                  <a:pt x="43" y="72"/>
                  <a:pt x="43" y="72"/>
                  <a:pt x="43" y="72"/>
                </a:cubicBezTo>
                <a:lnTo>
                  <a:pt x="43" y="99"/>
                </a:lnTo>
                <a:close/>
                <a:moveTo>
                  <a:pt x="39" y="26"/>
                </a:moveTo>
                <a:cubicBezTo>
                  <a:pt x="39" y="19"/>
                  <a:pt x="39" y="19"/>
                  <a:pt x="39" y="19"/>
                </a:cubicBezTo>
                <a:cubicBezTo>
                  <a:pt x="44" y="22"/>
                  <a:pt x="52" y="23"/>
                  <a:pt x="60" y="23"/>
                </a:cubicBezTo>
                <a:cubicBezTo>
                  <a:pt x="67" y="23"/>
                  <a:pt x="75" y="22"/>
                  <a:pt x="80" y="19"/>
                </a:cubicBezTo>
                <a:cubicBezTo>
                  <a:pt x="80" y="26"/>
                  <a:pt x="80" y="26"/>
                  <a:pt x="80" y="26"/>
                </a:cubicBezTo>
                <a:cubicBezTo>
                  <a:pt x="79" y="27"/>
                  <a:pt x="72" y="30"/>
                  <a:pt x="60" y="30"/>
                </a:cubicBezTo>
                <a:cubicBezTo>
                  <a:pt x="47" y="30"/>
                  <a:pt x="40" y="27"/>
                  <a:pt x="39" y="26"/>
                </a:cubicBezTo>
                <a:close/>
                <a:moveTo>
                  <a:pt x="60" y="7"/>
                </a:moveTo>
                <a:cubicBezTo>
                  <a:pt x="71" y="7"/>
                  <a:pt x="78" y="10"/>
                  <a:pt x="80" y="12"/>
                </a:cubicBezTo>
                <a:cubicBezTo>
                  <a:pt x="78" y="13"/>
                  <a:pt x="71" y="16"/>
                  <a:pt x="60" y="16"/>
                </a:cubicBezTo>
                <a:cubicBezTo>
                  <a:pt x="48" y="16"/>
                  <a:pt x="41" y="13"/>
                  <a:pt x="39" y="12"/>
                </a:cubicBezTo>
                <a:cubicBezTo>
                  <a:pt x="41" y="10"/>
                  <a:pt x="48" y="7"/>
                  <a:pt x="60" y="7"/>
                </a:cubicBezTo>
                <a:close/>
                <a:moveTo>
                  <a:pt x="60" y="45"/>
                </a:moveTo>
                <a:cubicBezTo>
                  <a:pt x="47" y="45"/>
                  <a:pt x="40" y="42"/>
                  <a:pt x="39" y="41"/>
                </a:cubicBezTo>
                <a:cubicBezTo>
                  <a:pt x="39" y="34"/>
                  <a:pt x="39" y="34"/>
                  <a:pt x="39" y="34"/>
                </a:cubicBezTo>
                <a:cubicBezTo>
                  <a:pt x="44" y="36"/>
                  <a:pt x="52" y="37"/>
                  <a:pt x="60" y="37"/>
                </a:cubicBezTo>
                <a:cubicBezTo>
                  <a:pt x="67" y="37"/>
                  <a:pt x="75" y="36"/>
                  <a:pt x="80" y="34"/>
                </a:cubicBezTo>
                <a:cubicBezTo>
                  <a:pt x="80" y="41"/>
                  <a:pt x="80" y="41"/>
                  <a:pt x="80" y="41"/>
                </a:cubicBezTo>
                <a:cubicBezTo>
                  <a:pt x="79" y="42"/>
                  <a:pt x="72" y="45"/>
                  <a:pt x="60" y="45"/>
                </a:cubicBezTo>
                <a:close/>
                <a:moveTo>
                  <a:pt x="98" y="113"/>
                </a:moveTo>
                <a:cubicBezTo>
                  <a:pt x="91" y="113"/>
                  <a:pt x="91" y="113"/>
                  <a:pt x="91" y="113"/>
                </a:cubicBezTo>
                <a:cubicBezTo>
                  <a:pt x="91" y="106"/>
                  <a:pt x="91" y="106"/>
                  <a:pt x="91" y="106"/>
                </a:cubicBezTo>
                <a:cubicBezTo>
                  <a:pt x="98" y="106"/>
                  <a:pt x="98" y="106"/>
                  <a:pt x="98" y="106"/>
                </a:cubicBezTo>
                <a:lnTo>
                  <a:pt x="98" y="113"/>
                </a:lnTo>
                <a:close/>
                <a:moveTo>
                  <a:pt x="112" y="99"/>
                </a:moveTo>
                <a:cubicBezTo>
                  <a:pt x="76" y="99"/>
                  <a:pt x="76" y="99"/>
                  <a:pt x="76" y="99"/>
                </a:cubicBezTo>
                <a:cubicBezTo>
                  <a:pt x="76" y="72"/>
                  <a:pt x="76" y="72"/>
                  <a:pt x="76" y="72"/>
                </a:cubicBezTo>
                <a:cubicBezTo>
                  <a:pt x="112" y="72"/>
                  <a:pt x="112" y="72"/>
                  <a:pt x="112" y="72"/>
                </a:cubicBezTo>
                <a:lnTo>
                  <a:pt x="112" y="99"/>
                </a:lnTo>
                <a:close/>
                <a:moveTo>
                  <a:pt x="112" y="99"/>
                </a:moveTo>
                <a:cubicBezTo>
                  <a:pt x="112" y="99"/>
                  <a:pt x="112" y="99"/>
                  <a:pt x="112" y="9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11" name="Google Shape;2511;p120"/>
          <p:cNvGrpSpPr/>
          <p:nvPr/>
        </p:nvGrpSpPr>
        <p:grpSpPr>
          <a:xfrm>
            <a:off x="3993022" y="3643756"/>
            <a:ext cx="327855" cy="329020"/>
            <a:chOff x="3993022" y="3643756"/>
            <a:chExt cx="327855" cy="329020"/>
          </a:xfrm>
        </p:grpSpPr>
        <p:sp>
          <p:nvSpPr>
            <p:cNvPr id="2512" name="Google Shape;2512;p120"/>
            <p:cNvSpPr/>
            <p:nvPr/>
          </p:nvSpPr>
          <p:spPr>
            <a:xfrm>
              <a:off x="3993022" y="3643756"/>
              <a:ext cx="327855" cy="329020"/>
            </a:xfrm>
            <a:custGeom>
              <a:rect b="b" l="l" r="r" t="t"/>
              <a:pathLst>
                <a:path extrusionOk="0" h="119" w="119">
                  <a:moveTo>
                    <a:pt x="119" y="44"/>
                  </a:moveTo>
                  <a:cubicBezTo>
                    <a:pt x="119" y="28"/>
                    <a:pt x="106" y="16"/>
                    <a:pt x="91" y="16"/>
                  </a:cubicBezTo>
                  <a:cubicBezTo>
                    <a:pt x="90" y="16"/>
                    <a:pt x="89" y="16"/>
                    <a:pt x="88" y="16"/>
                  </a:cubicBezTo>
                  <a:cubicBezTo>
                    <a:pt x="85" y="11"/>
                    <a:pt x="81" y="8"/>
                    <a:pt x="77" y="5"/>
                  </a:cubicBezTo>
                  <a:cubicBezTo>
                    <a:pt x="72" y="1"/>
                    <a:pt x="66" y="0"/>
                    <a:pt x="60" y="0"/>
                  </a:cubicBezTo>
                  <a:cubicBezTo>
                    <a:pt x="42" y="0"/>
                    <a:pt x="28" y="13"/>
                    <a:pt x="27" y="30"/>
                  </a:cubicBezTo>
                  <a:cubicBezTo>
                    <a:pt x="25" y="29"/>
                    <a:pt x="23" y="29"/>
                    <a:pt x="22" y="29"/>
                  </a:cubicBezTo>
                  <a:cubicBezTo>
                    <a:pt x="10" y="29"/>
                    <a:pt x="0" y="39"/>
                    <a:pt x="0" y="51"/>
                  </a:cubicBezTo>
                  <a:cubicBezTo>
                    <a:pt x="0" y="62"/>
                    <a:pt x="10" y="72"/>
                    <a:pt x="22" y="72"/>
                  </a:cubicBezTo>
                  <a:cubicBezTo>
                    <a:pt x="29" y="72"/>
                    <a:pt x="29" y="72"/>
                    <a:pt x="29" y="72"/>
                  </a:cubicBezTo>
                  <a:cubicBezTo>
                    <a:pt x="29" y="115"/>
                    <a:pt x="29" y="115"/>
                    <a:pt x="29" y="115"/>
                  </a:cubicBezTo>
                  <a:cubicBezTo>
                    <a:pt x="29" y="117"/>
                    <a:pt x="30" y="119"/>
                    <a:pt x="32" y="119"/>
                  </a:cubicBezTo>
                  <a:cubicBezTo>
                    <a:pt x="87" y="119"/>
                    <a:pt x="87" y="119"/>
                    <a:pt x="87" y="119"/>
                  </a:cubicBezTo>
                  <a:cubicBezTo>
                    <a:pt x="89" y="119"/>
                    <a:pt x="91" y="117"/>
                    <a:pt x="91" y="115"/>
                  </a:cubicBezTo>
                  <a:cubicBezTo>
                    <a:pt x="91" y="72"/>
                    <a:pt x="91" y="72"/>
                    <a:pt x="91" y="72"/>
                  </a:cubicBezTo>
                  <a:cubicBezTo>
                    <a:pt x="106" y="72"/>
                    <a:pt x="119" y="59"/>
                    <a:pt x="119" y="44"/>
                  </a:cubicBezTo>
                  <a:close/>
                  <a:moveTo>
                    <a:pt x="36" y="112"/>
                  </a:moveTo>
                  <a:cubicBezTo>
                    <a:pt x="36" y="52"/>
                    <a:pt x="36" y="52"/>
                    <a:pt x="36" y="52"/>
                  </a:cubicBezTo>
                  <a:cubicBezTo>
                    <a:pt x="84" y="52"/>
                    <a:pt x="84" y="52"/>
                    <a:pt x="84" y="52"/>
                  </a:cubicBezTo>
                  <a:cubicBezTo>
                    <a:pt x="84" y="112"/>
                    <a:pt x="84" y="112"/>
                    <a:pt x="84" y="112"/>
                  </a:cubicBezTo>
                  <a:lnTo>
                    <a:pt x="36" y="112"/>
                  </a:lnTo>
                  <a:close/>
                  <a:moveTo>
                    <a:pt x="91" y="65"/>
                  </a:moveTo>
                  <a:cubicBezTo>
                    <a:pt x="91" y="48"/>
                    <a:pt x="91" y="48"/>
                    <a:pt x="91" y="48"/>
                  </a:cubicBezTo>
                  <a:cubicBezTo>
                    <a:pt x="91" y="47"/>
                    <a:pt x="91" y="46"/>
                    <a:pt x="90" y="46"/>
                  </a:cubicBezTo>
                  <a:cubicBezTo>
                    <a:pt x="89" y="45"/>
                    <a:pt x="88" y="45"/>
                    <a:pt x="87" y="45"/>
                  </a:cubicBezTo>
                  <a:cubicBezTo>
                    <a:pt x="32" y="45"/>
                    <a:pt x="32" y="45"/>
                    <a:pt x="32" y="45"/>
                  </a:cubicBezTo>
                  <a:cubicBezTo>
                    <a:pt x="30" y="45"/>
                    <a:pt x="29" y="46"/>
                    <a:pt x="29" y="48"/>
                  </a:cubicBezTo>
                  <a:cubicBezTo>
                    <a:pt x="29" y="65"/>
                    <a:pt x="29" y="65"/>
                    <a:pt x="29" y="65"/>
                  </a:cubicBezTo>
                  <a:cubicBezTo>
                    <a:pt x="22" y="65"/>
                    <a:pt x="22" y="65"/>
                    <a:pt x="22" y="65"/>
                  </a:cubicBezTo>
                  <a:cubicBezTo>
                    <a:pt x="14" y="65"/>
                    <a:pt x="7" y="59"/>
                    <a:pt x="7" y="51"/>
                  </a:cubicBezTo>
                  <a:cubicBezTo>
                    <a:pt x="7" y="43"/>
                    <a:pt x="14" y="36"/>
                    <a:pt x="22" y="36"/>
                  </a:cubicBezTo>
                  <a:cubicBezTo>
                    <a:pt x="24" y="36"/>
                    <a:pt x="26" y="37"/>
                    <a:pt x="29" y="38"/>
                  </a:cubicBezTo>
                  <a:cubicBezTo>
                    <a:pt x="30" y="38"/>
                    <a:pt x="31" y="38"/>
                    <a:pt x="32" y="38"/>
                  </a:cubicBezTo>
                  <a:cubicBezTo>
                    <a:pt x="33" y="37"/>
                    <a:pt x="34" y="36"/>
                    <a:pt x="34" y="34"/>
                  </a:cubicBezTo>
                  <a:cubicBezTo>
                    <a:pt x="34" y="34"/>
                    <a:pt x="34" y="33"/>
                    <a:pt x="34" y="33"/>
                  </a:cubicBezTo>
                  <a:cubicBezTo>
                    <a:pt x="34" y="18"/>
                    <a:pt x="45" y="7"/>
                    <a:pt x="60" y="7"/>
                  </a:cubicBezTo>
                  <a:cubicBezTo>
                    <a:pt x="69" y="7"/>
                    <a:pt x="78" y="12"/>
                    <a:pt x="83" y="21"/>
                  </a:cubicBezTo>
                  <a:cubicBezTo>
                    <a:pt x="83" y="22"/>
                    <a:pt x="85" y="23"/>
                    <a:pt x="87" y="23"/>
                  </a:cubicBezTo>
                  <a:cubicBezTo>
                    <a:pt x="88" y="23"/>
                    <a:pt x="89" y="22"/>
                    <a:pt x="91" y="22"/>
                  </a:cubicBezTo>
                  <a:cubicBezTo>
                    <a:pt x="102" y="22"/>
                    <a:pt x="112" y="32"/>
                    <a:pt x="112" y="44"/>
                  </a:cubicBezTo>
                  <a:cubicBezTo>
                    <a:pt x="112" y="56"/>
                    <a:pt x="103" y="65"/>
                    <a:pt x="91" y="65"/>
                  </a:cubicBezTo>
                  <a:close/>
                  <a:moveTo>
                    <a:pt x="91" y="65"/>
                  </a:moveTo>
                  <a:cubicBezTo>
                    <a:pt x="91" y="65"/>
                    <a:pt x="91" y="65"/>
                    <a:pt x="91" y="6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3" name="Google Shape;2513;p120"/>
            <p:cNvSpPr/>
            <p:nvPr/>
          </p:nvSpPr>
          <p:spPr>
            <a:xfrm>
              <a:off x="4108120" y="3806522"/>
              <a:ext cx="55805" cy="19765"/>
            </a:xfrm>
            <a:custGeom>
              <a:rect b="b" l="l" r="r" t="t"/>
              <a:pathLst>
                <a:path extrusionOk="0" h="7" w="20">
                  <a:moveTo>
                    <a:pt x="4" y="7"/>
                  </a:moveTo>
                  <a:cubicBezTo>
                    <a:pt x="17" y="7"/>
                    <a:pt x="17" y="7"/>
                    <a:pt x="17" y="7"/>
                  </a:cubicBezTo>
                  <a:cubicBezTo>
                    <a:pt x="19" y="7"/>
                    <a:pt x="20" y="5"/>
                    <a:pt x="20" y="3"/>
                  </a:cubicBezTo>
                  <a:cubicBezTo>
                    <a:pt x="20" y="1"/>
                    <a:pt x="19" y="0"/>
                    <a:pt x="17" y="0"/>
                  </a:cubicBezTo>
                  <a:cubicBezTo>
                    <a:pt x="4" y="0"/>
                    <a:pt x="4" y="0"/>
                    <a:pt x="4" y="0"/>
                  </a:cubicBezTo>
                  <a:cubicBezTo>
                    <a:pt x="2" y="0"/>
                    <a:pt x="0" y="1"/>
                    <a:pt x="0" y="3"/>
                  </a:cubicBezTo>
                  <a:cubicBezTo>
                    <a:pt x="0" y="5"/>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4" name="Google Shape;2514;p120"/>
            <p:cNvSpPr/>
            <p:nvPr/>
          </p:nvSpPr>
          <p:spPr>
            <a:xfrm>
              <a:off x="4108120" y="3844889"/>
              <a:ext cx="91846" cy="19765"/>
            </a:xfrm>
            <a:custGeom>
              <a:rect b="b" l="l" r="r" t="t"/>
              <a:pathLst>
                <a:path extrusionOk="0" h="7" w="33">
                  <a:moveTo>
                    <a:pt x="4" y="7"/>
                  </a:moveTo>
                  <a:cubicBezTo>
                    <a:pt x="29" y="7"/>
                    <a:pt x="29" y="7"/>
                    <a:pt x="29" y="7"/>
                  </a:cubicBezTo>
                  <a:cubicBezTo>
                    <a:pt x="31" y="7"/>
                    <a:pt x="33" y="5"/>
                    <a:pt x="33" y="3"/>
                  </a:cubicBezTo>
                  <a:cubicBezTo>
                    <a:pt x="33" y="1"/>
                    <a:pt x="31" y="0"/>
                    <a:pt x="29" y="0"/>
                  </a:cubicBezTo>
                  <a:cubicBezTo>
                    <a:pt x="4" y="0"/>
                    <a:pt x="4" y="0"/>
                    <a:pt x="4" y="0"/>
                  </a:cubicBezTo>
                  <a:cubicBezTo>
                    <a:pt x="2" y="0"/>
                    <a:pt x="0" y="1"/>
                    <a:pt x="0" y="3"/>
                  </a:cubicBezTo>
                  <a:cubicBezTo>
                    <a:pt x="0" y="5"/>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5" name="Google Shape;2515;p120"/>
            <p:cNvSpPr/>
            <p:nvPr/>
          </p:nvSpPr>
          <p:spPr>
            <a:xfrm>
              <a:off x="4146486" y="3880929"/>
              <a:ext cx="19765" cy="52318"/>
            </a:xfrm>
            <a:custGeom>
              <a:rect b="b" l="l" r="r" t="t"/>
              <a:pathLst>
                <a:path extrusionOk="0" h="19" w="7">
                  <a:moveTo>
                    <a:pt x="4" y="0"/>
                  </a:moveTo>
                  <a:cubicBezTo>
                    <a:pt x="2" y="0"/>
                    <a:pt x="0" y="1"/>
                    <a:pt x="0" y="3"/>
                  </a:cubicBezTo>
                  <a:cubicBezTo>
                    <a:pt x="0" y="15"/>
                    <a:pt x="0" y="15"/>
                    <a:pt x="0" y="15"/>
                  </a:cubicBezTo>
                  <a:cubicBezTo>
                    <a:pt x="0" y="17"/>
                    <a:pt x="2" y="19"/>
                    <a:pt x="4" y="19"/>
                  </a:cubicBezTo>
                  <a:cubicBezTo>
                    <a:pt x="5" y="19"/>
                    <a:pt x="7" y="17"/>
                    <a:pt x="7" y="15"/>
                  </a:cubicBezTo>
                  <a:cubicBezTo>
                    <a:pt x="7" y="3"/>
                    <a:pt x="7" y="3"/>
                    <a:pt x="7" y="3"/>
                  </a:cubicBezTo>
                  <a:cubicBezTo>
                    <a:pt x="7" y="1"/>
                    <a:pt x="5" y="0"/>
                    <a:pt x="4" y="0"/>
                  </a:cubicBezTo>
                  <a:close/>
                  <a:moveTo>
                    <a:pt x="4" y="0"/>
                  </a:moveTo>
                  <a:cubicBezTo>
                    <a:pt x="4" y="0"/>
                    <a:pt x="4" y="0"/>
                    <a:pt x="4"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6" name="Google Shape;2516;p120"/>
            <p:cNvSpPr/>
            <p:nvPr/>
          </p:nvSpPr>
          <p:spPr>
            <a:xfrm>
              <a:off x="4111608" y="3900694"/>
              <a:ext cx="18602" cy="32553"/>
            </a:xfrm>
            <a:custGeom>
              <a:rect b="b" l="l" r="r" t="t"/>
              <a:pathLst>
                <a:path extrusionOk="0" h="12" w="7">
                  <a:moveTo>
                    <a:pt x="3" y="0"/>
                  </a:moveTo>
                  <a:cubicBezTo>
                    <a:pt x="1" y="0"/>
                    <a:pt x="0" y="1"/>
                    <a:pt x="0" y="3"/>
                  </a:cubicBezTo>
                  <a:cubicBezTo>
                    <a:pt x="0" y="8"/>
                    <a:pt x="0" y="8"/>
                    <a:pt x="0" y="8"/>
                  </a:cubicBezTo>
                  <a:cubicBezTo>
                    <a:pt x="0" y="10"/>
                    <a:pt x="1" y="12"/>
                    <a:pt x="3" y="12"/>
                  </a:cubicBezTo>
                  <a:cubicBezTo>
                    <a:pt x="5" y="12"/>
                    <a:pt x="7" y="10"/>
                    <a:pt x="7" y="8"/>
                  </a:cubicBezTo>
                  <a:cubicBezTo>
                    <a:pt x="7" y="3"/>
                    <a:pt x="7" y="3"/>
                    <a:pt x="7" y="3"/>
                  </a:cubicBezTo>
                  <a:cubicBezTo>
                    <a:pt x="7" y="1"/>
                    <a:pt x="5" y="0"/>
                    <a:pt x="3" y="0"/>
                  </a:cubicBezTo>
                  <a:close/>
                  <a:moveTo>
                    <a:pt x="3" y="0"/>
                  </a:moveTo>
                  <a:cubicBezTo>
                    <a:pt x="3" y="0"/>
                    <a:pt x="3" y="0"/>
                    <a:pt x="3"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7" name="Google Shape;2517;p120"/>
            <p:cNvSpPr/>
            <p:nvPr/>
          </p:nvSpPr>
          <p:spPr>
            <a:xfrm>
              <a:off x="4186014" y="3900694"/>
              <a:ext cx="18602" cy="32553"/>
            </a:xfrm>
            <a:custGeom>
              <a:rect b="b" l="l" r="r" t="t"/>
              <a:pathLst>
                <a:path extrusionOk="0" h="12" w="7">
                  <a:moveTo>
                    <a:pt x="3" y="0"/>
                  </a:moveTo>
                  <a:cubicBezTo>
                    <a:pt x="2" y="0"/>
                    <a:pt x="0" y="1"/>
                    <a:pt x="0" y="3"/>
                  </a:cubicBezTo>
                  <a:cubicBezTo>
                    <a:pt x="0" y="8"/>
                    <a:pt x="0" y="8"/>
                    <a:pt x="0" y="8"/>
                  </a:cubicBezTo>
                  <a:cubicBezTo>
                    <a:pt x="0" y="10"/>
                    <a:pt x="2" y="12"/>
                    <a:pt x="3" y="12"/>
                  </a:cubicBezTo>
                  <a:cubicBezTo>
                    <a:pt x="5" y="12"/>
                    <a:pt x="7" y="10"/>
                    <a:pt x="7" y="8"/>
                  </a:cubicBezTo>
                  <a:cubicBezTo>
                    <a:pt x="7" y="3"/>
                    <a:pt x="7" y="3"/>
                    <a:pt x="7" y="3"/>
                  </a:cubicBezTo>
                  <a:cubicBezTo>
                    <a:pt x="7" y="1"/>
                    <a:pt x="5" y="0"/>
                    <a:pt x="3" y="0"/>
                  </a:cubicBezTo>
                  <a:close/>
                  <a:moveTo>
                    <a:pt x="3" y="0"/>
                  </a:moveTo>
                  <a:cubicBezTo>
                    <a:pt x="3" y="0"/>
                    <a:pt x="3" y="0"/>
                    <a:pt x="3"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18" name="Google Shape;2518;p120"/>
          <p:cNvSpPr/>
          <p:nvPr/>
        </p:nvSpPr>
        <p:spPr>
          <a:xfrm>
            <a:off x="4778944" y="3646081"/>
            <a:ext cx="292977" cy="320881"/>
          </a:xfrm>
          <a:custGeom>
            <a:rect b="b" l="l" r="r" t="t"/>
            <a:pathLst>
              <a:path extrusionOk="0" h="116" w="106">
                <a:moveTo>
                  <a:pt x="97" y="96"/>
                </a:moveTo>
                <a:cubicBezTo>
                  <a:pt x="99" y="93"/>
                  <a:pt x="100" y="91"/>
                  <a:pt x="100" y="88"/>
                </a:cubicBezTo>
                <a:cubicBezTo>
                  <a:pt x="100" y="84"/>
                  <a:pt x="100" y="84"/>
                  <a:pt x="100" y="84"/>
                </a:cubicBezTo>
                <a:cubicBezTo>
                  <a:pt x="100" y="77"/>
                  <a:pt x="96" y="72"/>
                  <a:pt x="90" y="71"/>
                </a:cubicBezTo>
                <a:cubicBezTo>
                  <a:pt x="90" y="61"/>
                  <a:pt x="90" y="61"/>
                  <a:pt x="90" y="61"/>
                </a:cubicBezTo>
                <a:cubicBezTo>
                  <a:pt x="90" y="59"/>
                  <a:pt x="88" y="57"/>
                  <a:pt x="86" y="57"/>
                </a:cubicBezTo>
                <a:cubicBezTo>
                  <a:pt x="56" y="57"/>
                  <a:pt x="56" y="57"/>
                  <a:pt x="56" y="57"/>
                </a:cubicBezTo>
                <a:cubicBezTo>
                  <a:pt x="56" y="51"/>
                  <a:pt x="56" y="51"/>
                  <a:pt x="56" y="51"/>
                </a:cubicBezTo>
                <a:cubicBezTo>
                  <a:pt x="68" y="50"/>
                  <a:pt x="79" y="47"/>
                  <a:pt x="79" y="40"/>
                </a:cubicBezTo>
                <a:cubicBezTo>
                  <a:pt x="79" y="40"/>
                  <a:pt x="79" y="11"/>
                  <a:pt x="79" y="11"/>
                </a:cubicBezTo>
                <a:cubicBezTo>
                  <a:pt x="79" y="3"/>
                  <a:pt x="66" y="0"/>
                  <a:pt x="53" y="0"/>
                </a:cubicBezTo>
                <a:cubicBezTo>
                  <a:pt x="39" y="0"/>
                  <a:pt x="26" y="3"/>
                  <a:pt x="26" y="11"/>
                </a:cubicBezTo>
                <a:cubicBezTo>
                  <a:pt x="26" y="40"/>
                  <a:pt x="26" y="40"/>
                  <a:pt x="26" y="40"/>
                </a:cubicBezTo>
                <a:cubicBezTo>
                  <a:pt x="26" y="47"/>
                  <a:pt x="37" y="50"/>
                  <a:pt x="49" y="51"/>
                </a:cubicBezTo>
                <a:cubicBezTo>
                  <a:pt x="49" y="57"/>
                  <a:pt x="49" y="57"/>
                  <a:pt x="49" y="57"/>
                </a:cubicBezTo>
                <a:cubicBezTo>
                  <a:pt x="19" y="57"/>
                  <a:pt x="19" y="57"/>
                  <a:pt x="19" y="57"/>
                </a:cubicBezTo>
                <a:cubicBezTo>
                  <a:pt x="17" y="57"/>
                  <a:pt x="15" y="59"/>
                  <a:pt x="15" y="61"/>
                </a:cubicBezTo>
                <a:cubicBezTo>
                  <a:pt x="15" y="71"/>
                  <a:pt x="15" y="71"/>
                  <a:pt x="15" y="71"/>
                </a:cubicBezTo>
                <a:cubicBezTo>
                  <a:pt x="10" y="72"/>
                  <a:pt x="5" y="77"/>
                  <a:pt x="5" y="84"/>
                </a:cubicBezTo>
                <a:cubicBezTo>
                  <a:pt x="5" y="88"/>
                  <a:pt x="5" y="88"/>
                  <a:pt x="5" y="88"/>
                </a:cubicBezTo>
                <a:cubicBezTo>
                  <a:pt x="5" y="91"/>
                  <a:pt x="6" y="93"/>
                  <a:pt x="8" y="96"/>
                </a:cubicBezTo>
                <a:cubicBezTo>
                  <a:pt x="3" y="98"/>
                  <a:pt x="0" y="103"/>
                  <a:pt x="0" y="108"/>
                </a:cubicBezTo>
                <a:cubicBezTo>
                  <a:pt x="0" y="113"/>
                  <a:pt x="0" y="113"/>
                  <a:pt x="0" y="113"/>
                </a:cubicBezTo>
                <a:cubicBezTo>
                  <a:pt x="0" y="115"/>
                  <a:pt x="1" y="116"/>
                  <a:pt x="3" y="116"/>
                </a:cubicBezTo>
                <a:cubicBezTo>
                  <a:pt x="34" y="116"/>
                  <a:pt x="34" y="116"/>
                  <a:pt x="34" y="116"/>
                </a:cubicBezTo>
                <a:cubicBezTo>
                  <a:pt x="36" y="116"/>
                  <a:pt x="38" y="115"/>
                  <a:pt x="38" y="113"/>
                </a:cubicBezTo>
                <a:cubicBezTo>
                  <a:pt x="38" y="108"/>
                  <a:pt x="38" y="108"/>
                  <a:pt x="38" y="108"/>
                </a:cubicBezTo>
                <a:cubicBezTo>
                  <a:pt x="38" y="103"/>
                  <a:pt x="34" y="98"/>
                  <a:pt x="29" y="96"/>
                </a:cubicBezTo>
                <a:cubicBezTo>
                  <a:pt x="31" y="93"/>
                  <a:pt x="32" y="91"/>
                  <a:pt x="32" y="88"/>
                </a:cubicBezTo>
                <a:cubicBezTo>
                  <a:pt x="32" y="84"/>
                  <a:pt x="32" y="84"/>
                  <a:pt x="32" y="84"/>
                </a:cubicBezTo>
                <a:cubicBezTo>
                  <a:pt x="32" y="77"/>
                  <a:pt x="28" y="72"/>
                  <a:pt x="22" y="71"/>
                </a:cubicBezTo>
                <a:cubicBezTo>
                  <a:pt x="22" y="64"/>
                  <a:pt x="22" y="64"/>
                  <a:pt x="22" y="64"/>
                </a:cubicBezTo>
                <a:cubicBezTo>
                  <a:pt x="83" y="64"/>
                  <a:pt x="83" y="64"/>
                  <a:pt x="83" y="64"/>
                </a:cubicBezTo>
                <a:cubicBezTo>
                  <a:pt x="83" y="71"/>
                  <a:pt x="83" y="71"/>
                  <a:pt x="83" y="71"/>
                </a:cubicBezTo>
                <a:cubicBezTo>
                  <a:pt x="77" y="72"/>
                  <a:pt x="73" y="77"/>
                  <a:pt x="73" y="84"/>
                </a:cubicBezTo>
                <a:cubicBezTo>
                  <a:pt x="73" y="88"/>
                  <a:pt x="73" y="88"/>
                  <a:pt x="73" y="88"/>
                </a:cubicBezTo>
                <a:cubicBezTo>
                  <a:pt x="73" y="91"/>
                  <a:pt x="74" y="93"/>
                  <a:pt x="76" y="96"/>
                </a:cubicBezTo>
                <a:cubicBezTo>
                  <a:pt x="71" y="98"/>
                  <a:pt x="67" y="103"/>
                  <a:pt x="67" y="108"/>
                </a:cubicBezTo>
                <a:cubicBezTo>
                  <a:pt x="67" y="113"/>
                  <a:pt x="67" y="113"/>
                  <a:pt x="67" y="113"/>
                </a:cubicBezTo>
                <a:cubicBezTo>
                  <a:pt x="67" y="115"/>
                  <a:pt x="69" y="116"/>
                  <a:pt x="71" y="116"/>
                </a:cubicBezTo>
                <a:cubicBezTo>
                  <a:pt x="102" y="116"/>
                  <a:pt x="102" y="116"/>
                  <a:pt x="102" y="116"/>
                </a:cubicBezTo>
                <a:cubicBezTo>
                  <a:pt x="104" y="116"/>
                  <a:pt x="106" y="115"/>
                  <a:pt x="106" y="113"/>
                </a:cubicBezTo>
                <a:cubicBezTo>
                  <a:pt x="106" y="108"/>
                  <a:pt x="106" y="108"/>
                  <a:pt x="106" y="108"/>
                </a:cubicBezTo>
                <a:cubicBezTo>
                  <a:pt x="106" y="103"/>
                  <a:pt x="102" y="98"/>
                  <a:pt x="97" y="96"/>
                </a:cubicBezTo>
                <a:close/>
                <a:moveTo>
                  <a:pt x="19" y="94"/>
                </a:moveTo>
                <a:cubicBezTo>
                  <a:pt x="15" y="94"/>
                  <a:pt x="12" y="91"/>
                  <a:pt x="12" y="88"/>
                </a:cubicBezTo>
                <a:cubicBezTo>
                  <a:pt x="25" y="88"/>
                  <a:pt x="25" y="88"/>
                  <a:pt x="25" y="88"/>
                </a:cubicBezTo>
                <a:cubicBezTo>
                  <a:pt x="25" y="91"/>
                  <a:pt x="22" y="94"/>
                  <a:pt x="19" y="94"/>
                </a:cubicBezTo>
                <a:close/>
                <a:moveTo>
                  <a:pt x="31" y="110"/>
                </a:moveTo>
                <a:cubicBezTo>
                  <a:pt x="6" y="110"/>
                  <a:pt x="6" y="110"/>
                  <a:pt x="6" y="110"/>
                </a:cubicBezTo>
                <a:cubicBezTo>
                  <a:pt x="6" y="108"/>
                  <a:pt x="6" y="108"/>
                  <a:pt x="6" y="108"/>
                </a:cubicBezTo>
                <a:cubicBezTo>
                  <a:pt x="6" y="104"/>
                  <a:pt x="10" y="101"/>
                  <a:pt x="14" y="101"/>
                </a:cubicBezTo>
                <a:cubicBezTo>
                  <a:pt x="24" y="101"/>
                  <a:pt x="24" y="101"/>
                  <a:pt x="24" y="101"/>
                </a:cubicBezTo>
                <a:cubicBezTo>
                  <a:pt x="28" y="101"/>
                  <a:pt x="31" y="104"/>
                  <a:pt x="31" y="108"/>
                </a:cubicBezTo>
                <a:lnTo>
                  <a:pt x="31" y="110"/>
                </a:lnTo>
                <a:close/>
                <a:moveTo>
                  <a:pt x="25" y="81"/>
                </a:moveTo>
                <a:cubicBezTo>
                  <a:pt x="13" y="81"/>
                  <a:pt x="13" y="81"/>
                  <a:pt x="13" y="81"/>
                </a:cubicBezTo>
                <a:cubicBezTo>
                  <a:pt x="14" y="79"/>
                  <a:pt x="16" y="77"/>
                  <a:pt x="19" y="77"/>
                </a:cubicBezTo>
                <a:cubicBezTo>
                  <a:pt x="21" y="77"/>
                  <a:pt x="24" y="79"/>
                  <a:pt x="25" y="81"/>
                </a:cubicBezTo>
                <a:close/>
                <a:moveTo>
                  <a:pt x="33" y="25"/>
                </a:moveTo>
                <a:cubicBezTo>
                  <a:pt x="33" y="19"/>
                  <a:pt x="33" y="19"/>
                  <a:pt x="33" y="19"/>
                </a:cubicBezTo>
                <a:cubicBezTo>
                  <a:pt x="38" y="21"/>
                  <a:pt x="45" y="22"/>
                  <a:pt x="53" y="22"/>
                </a:cubicBezTo>
                <a:cubicBezTo>
                  <a:pt x="60" y="22"/>
                  <a:pt x="67" y="21"/>
                  <a:pt x="73" y="19"/>
                </a:cubicBezTo>
                <a:cubicBezTo>
                  <a:pt x="73" y="25"/>
                  <a:pt x="73" y="25"/>
                  <a:pt x="73" y="25"/>
                </a:cubicBezTo>
                <a:cubicBezTo>
                  <a:pt x="72" y="26"/>
                  <a:pt x="65" y="29"/>
                  <a:pt x="53" y="29"/>
                </a:cubicBezTo>
                <a:cubicBezTo>
                  <a:pt x="40" y="29"/>
                  <a:pt x="34" y="26"/>
                  <a:pt x="33" y="25"/>
                </a:cubicBezTo>
                <a:close/>
                <a:moveTo>
                  <a:pt x="53" y="7"/>
                </a:moveTo>
                <a:cubicBezTo>
                  <a:pt x="64" y="7"/>
                  <a:pt x="71" y="9"/>
                  <a:pt x="72" y="11"/>
                </a:cubicBezTo>
                <a:cubicBezTo>
                  <a:pt x="71" y="12"/>
                  <a:pt x="64" y="15"/>
                  <a:pt x="53" y="15"/>
                </a:cubicBezTo>
                <a:cubicBezTo>
                  <a:pt x="41" y="15"/>
                  <a:pt x="34" y="12"/>
                  <a:pt x="33" y="11"/>
                </a:cubicBezTo>
                <a:cubicBezTo>
                  <a:pt x="34" y="9"/>
                  <a:pt x="41" y="7"/>
                  <a:pt x="53" y="7"/>
                </a:cubicBezTo>
                <a:close/>
                <a:moveTo>
                  <a:pt x="33" y="39"/>
                </a:moveTo>
                <a:cubicBezTo>
                  <a:pt x="33" y="33"/>
                  <a:pt x="33" y="33"/>
                  <a:pt x="33" y="33"/>
                </a:cubicBezTo>
                <a:cubicBezTo>
                  <a:pt x="38" y="35"/>
                  <a:pt x="45" y="36"/>
                  <a:pt x="53" y="36"/>
                </a:cubicBezTo>
                <a:cubicBezTo>
                  <a:pt x="60" y="36"/>
                  <a:pt x="67" y="35"/>
                  <a:pt x="73" y="33"/>
                </a:cubicBezTo>
                <a:cubicBezTo>
                  <a:pt x="73" y="39"/>
                  <a:pt x="73" y="39"/>
                  <a:pt x="73" y="39"/>
                </a:cubicBezTo>
                <a:cubicBezTo>
                  <a:pt x="72" y="41"/>
                  <a:pt x="65" y="44"/>
                  <a:pt x="53" y="44"/>
                </a:cubicBezTo>
                <a:cubicBezTo>
                  <a:pt x="40" y="44"/>
                  <a:pt x="34" y="41"/>
                  <a:pt x="33" y="39"/>
                </a:cubicBezTo>
                <a:close/>
                <a:moveTo>
                  <a:pt x="80" y="88"/>
                </a:moveTo>
                <a:cubicBezTo>
                  <a:pt x="93" y="88"/>
                  <a:pt x="93" y="88"/>
                  <a:pt x="93" y="88"/>
                </a:cubicBezTo>
                <a:cubicBezTo>
                  <a:pt x="93" y="91"/>
                  <a:pt x="90" y="94"/>
                  <a:pt x="86" y="94"/>
                </a:cubicBezTo>
                <a:cubicBezTo>
                  <a:pt x="83" y="94"/>
                  <a:pt x="80" y="91"/>
                  <a:pt x="80" y="88"/>
                </a:cubicBezTo>
                <a:close/>
                <a:moveTo>
                  <a:pt x="86" y="77"/>
                </a:moveTo>
                <a:cubicBezTo>
                  <a:pt x="89" y="77"/>
                  <a:pt x="92" y="79"/>
                  <a:pt x="93" y="81"/>
                </a:cubicBezTo>
                <a:cubicBezTo>
                  <a:pt x="80" y="81"/>
                  <a:pt x="80" y="81"/>
                  <a:pt x="80" y="81"/>
                </a:cubicBezTo>
                <a:cubicBezTo>
                  <a:pt x="81" y="79"/>
                  <a:pt x="84" y="77"/>
                  <a:pt x="86" y="77"/>
                </a:cubicBezTo>
                <a:close/>
                <a:moveTo>
                  <a:pt x="99" y="110"/>
                </a:moveTo>
                <a:cubicBezTo>
                  <a:pt x="74" y="110"/>
                  <a:pt x="74" y="110"/>
                  <a:pt x="74" y="110"/>
                </a:cubicBezTo>
                <a:cubicBezTo>
                  <a:pt x="74" y="108"/>
                  <a:pt x="74" y="108"/>
                  <a:pt x="74" y="108"/>
                </a:cubicBezTo>
                <a:cubicBezTo>
                  <a:pt x="74" y="104"/>
                  <a:pt x="77" y="101"/>
                  <a:pt x="81" y="101"/>
                </a:cubicBezTo>
                <a:cubicBezTo>
                  <a:pt x="92" y="101"/>
                  <a:pt x="92" y="101"/>
                  <a:pt x="92" y="101"/>
                </a:cubicBezTo>
                <a:cubicBezTo>
                  <a:pt x="96" y="101"/>
                  <a:pt x="99" y="104"/>
                  <a:pt x="99" y="108"/>
                </a:cubicBezTo>
                <a:lnTo>
                  <a:pt x="99" y="110"/>
                </a:lnTo>
                <a:close/>
                <a:moveTo>
                  <a:pt x="99" y="110"/>
                </a:moveTo>
                <a:cubicBezTo>
                  <a:pt x="99" y="110"/>
                  <a:pt x="99" y="110"/>
                  <a:pt x="99" y="11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19" name="Google Shape;2519;p120"/>
          <p:cNvGrpSpPr/>
          <p:nvPr/>
        </p:nvGrpSpPr>
        <p:grpSpPr>
          <a:xfrm>
            <a:off x="5446280" y="3641431"/>
            <a:ext cx="331343" cy="331345"/>
            <a:chOff x="5446280" y="3641431"/>
            <a:chExt cx="331343" cy="331345"/>
          </a:xfrm>
        </p:grpSpPr>
        <p:sp>
          <p:nvSpPr>
            <p:cNvPr id="2520" name="Google Shape;2520;p120"/>
            <p:cNvSpPr/>
            <p:nvPr/>
          </p:nvSpPr>
          <p:spPr>
            <a:xfrm>
              <a:off x="5612534" y="3660033"/>
              <a:ext cx="143001" cy="130213"/>
            </a:xfrm>
            <a:custGeom>
              <a:rect b="b" l="l" r="r" t="t"/>
              <a:pathLst>
                <a:path extrusionOk="0" h="47" w="52">
                  <a:moveTo>
                    <a:pt x="9" y="15"/>
                  </a:moveTo>
                  <a:cubicBezTo>
                    <a:pt x="10" y="15"/>
                    <a:pt x="11" y="15"/>
                    <a:pt x="11" y="14"/>
                  </a:cubicBezTo>
                  <a:cubicBezTo>
                    <a:pt x="12" y="13"/>
                    <a:pt x="12" y="12"/>
                    <a:pt x="12" y="12"/>
                  </a:cubicBezTo>
                  <a:cubicBezTo>
                    <a:pt x="20" y="14"/>
                    <a:pt x="27" y="18"/>
                    <a:pt x="33" y="23"/>
                  </a:cubicBezTo>
                  <a:cubicBezTo>
                    <a:pt x="39" y="29"/>
                    <a:pt x="43" y="36"/>
                    <a:pt x="45" y="44"/>
                  </a:cubicBezTo>
                  <a:cubicBezTo>
                    <a:pt x="45" y="46"/>
                    <a:pt x="47" y="47"/>
                    <a:pt x="48" y="47"/>
                  </a:cubicBezTo>
                  <a:cubicBezTo>
                    <a:pt x="49" y="47"/>
                    <a:pt x="49" y="47"/>
                    <a:pt x="49" y="47"/>
                  </a:cubicBezTo>
                  <a:cubicBezTo>
                    <a:pt x="51" y="46"/>
                    <a:pt x="52" y="45"/>
                    <a:pt x="52" y="43"/>
                  </a:cubicBezTo>
                  <a:cubicBezTo>
                    <a:pt x="50" y="33"/>
                    <a:pt x="45" y="25"/>
                    <a:pt x="37" y="18"/>
                  </a:cubicBezTo>
                  <a:cubicBezTo>
                    <a:pt x="31" y="12"/>
                    <a:pt x="22" y="7"/>
                    <a:pt x="13" y="5"/>
                  </a:cubicBezTo>
                  <a:cubicBezTo>
                    <a:pt x="14" y="4"/>
                    <a:pt x="14" y="3"/>
                    <a:pt x="13" y="3"/>
                  </a:cubicBezTo>
                  <a:cubicBezTo>
                    <a:pt x="13" y="1"/>
                    <a:pt x="10" y="0"/>
                    <a:pt x="9" y="1"/>
                  </a:cubicBezTo>
                  <a:cubicBezTo>
                    <a:pt x="2" y="4"/>
                    <a:pt x="2" y="4"/>
                    <a:pt x="2" y="4"/>
                  </a:cubicBezTo>
                  <a:cubicBezTo>
                    <a:pt x="1" y="4"/>
                    <a:pt x="0" y="5"/>
                    <a:pt x="0" y="6"/>
                  </a:cubicBezTo>
                  <a:cubicBezTo>
                    <a:pt x="0" y="7"/>
                    <a:pt x="0" y="9"/>
                    <a:pt x="1" y="9"/>
                  </a:cubicBezTo>
                  <a:cubicBezTo>
                    <a:pt x="6" y="14"/>
                    <a:pt x="6" y="14"/>
                    <a:pt x="6" y="14"/>
                  </a:cubicBezTo>
                  <a:cubicBezTo>
                    <a:pt x="7" y="15"/>
                    <a:pt x="8" y="15"/>
                    <a:pt x="9" y="15"/>
                  </a:cubicBezTo>
                  <a:close/>
                  <a:moveTo>
                    <a:pt x="9" y="15"/>
                  </a:moveTo>
                  <a:cubicBezTo>
                    <a:pt x="9" y="15"/>
                    <a:pt x="9" y="15"/>
                    <a:pt x="9" y="1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1" name="Google Shape;2521;p120"/>
            <p:cNvSpPr/>
            <p:nvPr/>
          </p:nvSpPr>
          <p:spPr>
            <a:xfrm>
              <a:off x="5466045" y="3822798"/>
              <a:ext cx="146489" cy="130213"/>
            </a:xfrm>
            <a:custGeom>
              <a:rect b="b" l="l" r="r" t="t"/>
              <a:pathLst>
                <a:path extrusionOk="0" h="47" w="53">
                  <a:moveTo>
                    <a:pt x="52" y="38"/>
                  </a:moveTo>
                  <a:cubicBezTo>
                    <a:pt x="46" y="33"/>
                    <a:pt x="46" y="33"/>
                    <a:pt x="46" y="33"/>
                  </a:cubicBezTo>
                  <a:cubicBezTo>
                    <a:pt x="45" y="32"/>
                    <a:pt x="43" y="32"/>
                    <a:pt x="41" y="34"/>
                  </a:cubicBezTo>
                  <a:cubicBezTo>
                    <a:pt x="41" y="34"/>
                    <a:pt x="40" y="35"/>
                    <a:pt x="40" y="36"/>
                  </a:cubicBezTo>
                  <a:cubicBezTo>
                    <a:pt x="33" y="34"/>
                    <a:pt x="26" y="30"/>
                    <a:pt x="20" y="24"/>
                  </a:cubicBezTo>
                  <a:cubicBezTo>
                    <a:pt x="14" y="19"/>
                    <a:pt x="10" y="11"/>
                    <a:pt x="8" y="3"/>
                  </a:cubicBezTo>
                  <a:cubicBezTo>
                    <a:pt x="7" y="2"/>
                    <a:pt x="5" y="0"/>
                    <a:pt x="3" y="1"/>
                  </a:cubicBezTo>
                  <a:cubicBezTo>
                    <a:pt x="1" y="1"/>
                    <a:pt x="0" y="3"/>
                    <a:pt x="1" y="5"/>
                  </a:cubicBezTo>
                  <a:cubicBezTo>
                    <a:pt x="3" y="14"/>
                    <a:pt x="8" y="23"/>
                    <a:pt x="15" y="30"/>
                  </a:cubicBezTo>
                  <a:cubicBezTo>
                    <a:pt x="22" y="36"/>
                    <a:pt x="30" y="40"/>
                    <a:pt x="39" y="43"/>
                  </a:cubicBezTo>
                  <a:cubicBezTo>
                    <a:pt x="39" y="43"/>
                    <a:pt x="39" y="44"/>
                    <a:pt x="39" y="45"/>
                  </a:cubicBezTo>
                  <a:cubicBezTo>
                    <a:pt x="40" y="46"/>
                    <a:pt x="41" y="47"/>
                    <a:pt x="43" y="47"/>
                  </a:cubicBezTo>
                  <a:cubicBezTo>
                    <a:pt x="43" y="47"/>
                    <a:pt x="43" y="47"/>
                    <a:pt x="44" y="47"/>
                  </a:cubicBezTo>
                  <a:cubicBezTo>
                    <a:pt x="51" y="44"/>
                    <a:pt x="51" y="44"/>
                    <a:pt x="51" y="44"/>
                  </a:cubicBezTo>
                  <a:cubicBezTo>
                    <a:pt x="52" y="43"/>
                    <a:pt x="53" y="42"/>
                    <a:pt x="53" y="41"/>
                  </a:cubicBezTo>
                  <a:cubicBezTo>
                    <a:pt x="53" y="40"/>
                    <a:pt x="53" y="39"/>
                    <a:pt x="52" y="38"/>
                  </a:cubicBezTo>
                  <a:close/>
                  <a:moveTo>
                    <a:pt x="52" y="38"/>
                  </a:moveTo>
                  <a:cubicBezTo>
                    <a:pt x="52" y="38"/>
                    <a:pt x="52" y="38"/>
                    <a:pt x="52" y="3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2" name="Google Shape;2522;p120"/>
            <p:cNvSpPr/>
            <p:nvPr/>
          </p:nvSpPr>
          <p:spPr>
            <a:xfrm>
              <a:off x="5446280" y="3641431"/>
              <a:ext cx="152302" cy="143002"/>
            </a:xfrm>
            <a:custGeom>
              <a:rect b="b" l="l" r="r" t="t"/>
              <a:pathLst>
                <a:path extrusionOk="0" h="52" w="55">
                  <a:moveTo>
                    <a:pt x="55" y="41"/>
                  </a:moveTo>
                  <a:cubicBezTo>
                    <a:pt x="55" y="41"/>
                    <a:pt x="55" y="12"/>
                    <a:pt x="55" y="11"/>
                  </a:cubicBezTo>
                  <a:cubicBezTo>
                    <a:pt x="55" y="4"/>
                    <a:pt x="41" y="0"/>
                    <a:pt x="27" y="0"/>
                  </a:cubicBezTo>
                  <a:cubicBezTo>
                    <a:pt x="14" y="0"/>
                    <a:pt x="0" y="4"/>
                    <a:pt x="0" y="11"/>
                  </a:cubicBezTo>
                  <a:cubicBezTo>
                    <a:pt x="0" y="41"/>
                    <a:pt x="0" y="41"/>
                    <a:pt x="0" y="41"/>
                  </a:cubicBezTo>
                  <a:cubicBezTo>
                    <a:pt x="0" y="49"/>
                    <a:pt x="14" y="52"/>
                    <a:pt x="27" y="52"/>
                  </a:cubicBezTo>
                  <a:cubicBezTo>
                    <a:pt x="41" y="52"/>
                    <a:pt x="55" y="49"/>
                    <a:pt x="55" y="41"/>
                  </a:cubicBezTo>
                  <a:close/>
                  <a:moveTo>
                    <a:pt x="7" y="19"/>
                  </a:moveTo>
                  <a:cubicBezTo>
                    <a:pt x="12" y="22"/>
                    <a:pt x="20" y="23"/>
                    <a:pt x="27" y="23"/>
                  </a:cubicBezTo>
                  <a:cubicBezTo>
                    <a:pt x="35" y="23"/>
                    <a:pt x="43" y="22"/>
                    <a:pt x="48" y="19"/>
                  </a:cubicBezTo>
                  <a:cubicBezTo>
                    <a:pt x="48" y="26"/>
                    <a:pt x="48" y="26"/>
                    <a:pt x="48" y="26"/>
                  </a:cubicBezTo>
                  <a:cubicBezTo>
                    <a:pt x="47" y="27"/>
                    <a:pt x="40" y="30"/>
                    <a:pt x="27" y="30"/>
                  </a:cubicBezTo>
                  <a:cubicBezTo>
                    <a:pt x="15" y="30"/>
                    <a:pt x="8" y="27"/>
                    <a:pt x="7" y="26"/>
                  </a:cubicBezTo>
                  <a:lnTo>
                    <a:pt x="7" y="19"/>
                  </a:lnTo>
                  <a:close/>
                  <a:moveTo>
                    <a:pt x="27" y="7"/>
                  </a:moveTo>
                  <a:cubicBezTo>
                    <a:pt x="39" y="7"/>
                    <a:pt x="46" y="10"/>
                    <a:pt x="48" y="11"/>
                  </a:cubicBezTo>
                  <a:cubicBezTo>
                    <a:pt x="46" y="13"/>
                    <a:pt x="39" y="16"/>
                    <a:pt x="27" y="16"/>
                  </a:cubicBezTo>
                  <a:cubicBezTo>
                    <a:pt x="16" y="16"/>
                    <a:pt x="9" y="13"/>
                    <a:pt x="7" y="11"/>
                  </a:cubicBezTo>
                  <a:cubicBezTo>
                    <a:pt x="9" y="10"/>
                    <a:pt x="16" y="7"/>
                    <a:pt x="27" y="7"/>
                  </a:cubicBezTo>
                  <a:close/>
                  <a:moveTo>
                    <a:pt x="7" y="41"/>
                  </a:moveTo>
                  <a:cubicBezTo>
                    <a:pt x="7" y="34"/>
                    <a:pt x="7" y="34"/>
                    <a:pt x="7" y="34"/>
                  </a:cubicBezTo>
                  <a:cubicBezTo>
                    <a:pt x="12" y="36"/>
                    <a:pt x="20" y="37"/>
                    <a:pt x="27" y="37"/>
                  </a:cubicBezTo>
                  <a:cubicBezTo>
                    <a:pt x="35" y="37"/>
                    <a:pt x="43" y="36"/>
                    <a:pt x="48" y="34"/>
                  </a:cubicBezTo>
                  <a:cubicBezTo>
                    <a:pt x="48" y="41"/>
                    <a:pt x="48" y="41"/>
                    <a:pt x="48" y="41"/>
                  </a:cubicBezTo>
                  <a:cubicBezTo>
                    <a:pt x="47" y="42"/>
                    <a:pt x="40" y="45"/>
                    <a:pt x="27" y="45"/>
                  </a:cubicBezTo>
                  <a:cubicBezTo>
                    <a:pt x="15" y="45"/>
                    <a:pt x="8" y="42"/>
                    <a:pt x="7" y="41"/>
                  </a:cubicBezTo>
                  <a:close/>
                  <a:moveTo>
                    <a:pt x="7" y="41"/>
                  </a:moveTo>
                  <a:cubicBezTo>
                    <a:pt x="7" y="41"/>
                    <a:pt x="7" y="41"/>
                    <a:pt x="7" y="4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3" name="Google Shape;2523;p120"/>
            <p:cNvSpPr/>
            <p:nvPr/>
          </p:nvSpPr>
          <p:spPr>
            <a:xfrm>
              <a:off x="5622997" y="3828612"/>
              <a:ext cx="154627" cy="144164"/>
            </a:xfrm>
            <a:custGeom>
              <a:rect b="b" l="l" r="r" t="t"/>
              <a:pathLst>
                <a:path extrusionOk="0" h="52" w="56">
                  <a:moveTo>
                    <a:pt x="56" y="11"/>
                  </a:moveTo>
                  <a:cubicBezTo>
                    <a:pt x="56" y="3"/>
                    <a:pt x="42" y="0"/>
                    <a:pt x="28" y="0"/>
                  </a:cubicBezTo>
                  <a:cubicBezTo>
                    <a:pt x="14" y="0"/>
                    <a:pt x="0" y="3"/>
                    <a:pt x="0" y="11"/>
                  </a:cubicBezTo>
                  <a:cubicBezTo>
                    <a:pt x="0" y="41"/>
                    <a:pt x="0" y="41"/>
                    <a:pt x="0" y="41"/>
                  </a:cubicBezTo>
                  <a:cubicBezTo>
                    <a:pt x="0" y="49"/>
                    <a:pt x="14" y="52"/>
                    <a:pt x="28" y="52"/>
                  </a:cubicBezTo>
                  <a:cubicBezTo>
                    <a:pt x="42" y="52"/>
                    <a:pt x="56" y="49"/>
                    <a:pt x="56" y="41"/>
                  </a:cubicBezTo>
                  <a:cubicBezTo>
                    <a:pt x="56" y="41"/>
                    <a:pt x="56" y="11"/>
                    <a:pt x="56" y="11"/>
                  </a:cubicBezTo>
                  <a:close/>
                  <a:moveTo>
                    <a:pt x="49" y="25"/>
                  </a:moveTo>
                  <a:cubicBezTo>
                    <a:pt x="48" y="27"/>
                    <a:pt x="41" y="30"/>
                    <a:pt x="28" y="30"/>
                  </a:cubicBezTo>
                  <a:cubicBezTo>
                    <a:pt x="15" y="30"/>
                    <a:pt x="9" y="27"/>
                    <a:pt x="7" y="25"/>
                  </a:cubicBezTo>
                  <a:cubicBezTo>
                    <a:pt x="7" y="19"/>
                    <a:pt x="7" y="19"/>
                    <a:pt x="7" y="19"/>
                  </a:cubicBezTo>
                  <a:cubicBezTo>
                    <a:pt x="13" y="21"/>
                    <a:pt x="20" y="22"/>
                    <a:pt x="28" y="22"/>
                  </a:cubicBezTo>
                  <a:cubicBezTo>
                    <a:pt x="36" y="22"/>
                    <a:pt x="43" y="21"/>
                    <a:pt x="49" y="19"/>
                  </a:cubicBezTo>
                  <a:lnTo>
                    <a:pt x="49" y="25"/>
                  </a:lnTo>
                  <a:close/>
                  <a:moveTo>
                    <a:pt x="28" y="7"/>
                  </a:moveTo>
                  <a:cubicBezTo>
                    <a:pt x="40" y="7"/>
                    <a:pt x="47" y="10"/>
                    <a:pt x="48" y="11"/>
                  </a:cubicBezTo>
                  <a:cubicBezTo>
                    <a:pt x="47" y="13"/>
                    <a:pt x="40" y="15"/>
                    <a:pt x="28" y="15"/>
                  </a:cubicBezTo>
                  <a:cubicBezTo>
                    <a:pt x="16" y="15"/>
                    <a:pt x="9" y="13"/>
                    <a:pt x="8" y="11"/>
                  </a:cubicBezTo>
                  <a:cubicBezTo>
                    <a:pt x="9" y="10"/>
                    <a:pt x="16" y="7"/>
                    <a:pt x="28" y="7"/>
                  </a:cubicBezTo>
                  <a:close/>
                  <a:moveTo>
                    <a:pt x="28" y="45"/>
                  </a:moveTo>
                  <a:cubicBezTo>
                    <a:pt x="15" y="45"/>
                    <a:pt x="9" y="42"/>
                    <a:pt x="7" y="41"/>
                  </a:cubicBezTo>
                  <a:cubicBezTo>
                    <a:pt x="7" y="34"/>
                    <a:pt x="7" y="34"/>
                    <a:pt x="7" y="34"/>
                  </a:cubicBezTo>
                  <a:cubicBezTo>
                    <a:pt x="13" y="36"/>
                    <a:pt x="20" y="37"/>
                    <a:pt x="28" y="37"/>
                  </a:cubicBezTo>
                  <a:cubicBezTo>
                    <a:pt x="36" y="37"/>
                    <a:pt x="43" y="36"/>
                    <a:pt x="49" y="34"/>
                  </a:cubicBezTo>
                  <a:cubicBezTo>
                    <a:pt x="49" y="41"/>
                    <a:pt x="49" y="41"/>
                    <a:pt x="49" y="41"/>
                  </a:cubicBezTo>
                  <a:cubicBezTo>
                    <a:pt x="48" y="42"/>
                    <a:pt x="41" y="45"/>
                    <a:pt x="28" y="45"/>
                  </a:cubicBezTo>
                  <a:close/>
                  <a:moveTo>
                    <a:pt x="28" y="45"/>
                  </a:moveTo>
                  <a:cubicBezTo>
                    <a:pt x="28" y="45"/>
                    <a:pt x="28" y="45"/>
                    <a:pt x="28" y="4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24" name="Google Shape;2524;p120"/>
          <p:cNvSpPr/>
          <p:nvPr/>
        </p:nvSpPr>
        <p:spPr>
          <a:xfrm>
            <a:off x="6221740" y="3641431"/>
            <a:ext cx="331343" cy="331345"/>
          </a:xfrm>
          <a:custGeom>
            <a:rect b="b" l="l" r="r" t="t"/>
            <a:pathLst>
              <a:path extrusionOk="0" h="120" w="120">
                <a:moveTo>
                  <a:pt x="114" y="59"/>
                </a:moveTo>
                <a:cubicBezTo>
                  <a:pt x="115" y="57"/>
                  <a:pt x="116" y="55"/>
                  <a:pt x="116" y="52"/>
                </a:cubicBezTo>
                <a:cubicBezTo>
                  <a:pt x="116" y="49"/>
                  <a:pt x="116" y="49"/>
                  <a:pt x="116" y="49"/>
                </a:cubicBezTo>
                <a:cubicBezTo>
                  <a:pt x="116" y="44"/>
                  <a:pt x="113" y="39"/>
                  <a:pt x="108" y="38"/>
                </a:cubicBezTo>
                <a:cubicBezTo>
                  <a:pt x="108" y="27"/>
                  <a:pt x="108" y="27"/>
                  <a:pt x="108" y="27"/>
                </a:cubicBezTo>
                <a:cubicBezTo>
                  <a:pt x="108" y="25"/>
                  <a:pt x="106" y="23"/>
                  <a:pt x="104" y="23"/>
                </a:cubicBezTo>
                <a:cubicBezTo>
                  <a:pt x="71" y="23"/>
                  <a:pt x="71" y="23"/>
                  <a:pt x="71" y="23"/>
                </a:cubicBezTo>
                <a:cubicBezTo>
                  <a:pt x="70" y="23"/>
                  <a:pt x="70" y="23"/>
                  <a:pt x="69" y="22"/>
                </a:cubicBezTo>
                <a:cubicBezTo>
                  <a:pt x="71" y="20"/>
                  <a:pt x="72" y="18"/>
                  <a:pt x="72" y="15"/>
                </a:cubicBezTo>
                <a:cubicBezTo>
                  <a:pt x="72" y="12"/>
                  <a:pt x="72" y="12"/>
                  <a:pt x="72" y="12"/>
                </a:cubicBezTo>
                <a:cubicBezTo>
                  <a:pt x="72" y="6"/>
                  <a:pt x="67" y="0"/>
                  <a:pt x="60" y="0"/>
                </a:cubicBezTo>
                <a:cubicBezTo>
                  <a:pt x="54" y="0"/>
                  <a:pt x="48" y="6"/>
                  <a:pt x="48" y="12"/>
                </a:cubicBezTo>
                <a:cubicBezTo>
                  <a:pt x="48" y="15"/>
                  <a:pt x="48" y="15"/>
                  <a:pt x="48" y="15"/>
                </a:cubicBezTo>
                <a:cubicBezTo>
                  <a:pt x="48" y="18"/>
                  <a:pt x="49" y="20"/>
                  <a:pt x="51" y="22"/>
                </a:cubicBezTo>
                <a:cubicBezTo>
                  <a:pt x="50" y="23"/>
                  <a:pt x="50" y="23"/>
                  <a:pt x="49" y="23"/>
                </a:cubicBezTo>
                <a:cubicBezTo>
                  <a:pt x="49" y="23"/>
                  <a:pt x="49" y="23"/>
                  <a:pt x="49" y="23"/>
                </a:cubicBezTo>
                <a:cubicBezTo>
                  <a:pt x="16" y="23"/>
                  <a:pt x="16" y="23"/>
                  <a:pt x="16" y="23"/>
                </a:cubicBezTo>
                <a:cubicBezTo>
                  <a:pt x="14" y="23"/>
                  <a:pt x="12" y="25"/>
                  <a:pt x="12" y="27"/>
                </a:cubicBezTo>
                <a:cubicBezTo>
                  <a:pt x="12" y="38"/>
                  <a:pt x="12" y="38"/>
                  <a:pt x="12" y="38"/>
                </a:cubicBezTo>
                <a:cubicBezTo>
                  <a:pt x="7" y="39"/>
                  <a:pt x="4" y="44"/>
                  <a:pt x="4" y="49"/>
                </a:cubicBezTo>
                <a:cubicBezTo>
                  <a:pt x="4" y="52"/>
                  <a:pt x="4" y="52"/>
                  <a:pt x="4" y="52"/>
                </a:cubicBezTo>
                <a:cubicBezTo>
                  <a:pt x="4" y="55"/>
                  <a:pt x="5" y="57"/>
                  <a:pt x="6" y="59"/>
                </a:cubicBezTo>
                <a:cubicBezTo>
                  <a:pt x="3" y="61"/>
                  <a:pt x="0" y="65"/>
                  <a:pt x="0" y="70"/>
                </a:cubicBezTo>
                <a:cubicBezTo>
                  <a:pt x="0" y="80"/>
                  <a:pt x="0" y="80"/>
                  <a:pt x="0" y="80"/>
                </a:cubicBezTo>
                <a:cubicBezTo>
                  <a:pt x="0" y="82"/>
                  <a:pt x="2" y="83"/>
                  <a:pt x="4" y="83"/>
                </a:cubicBezTo>
                <a:cubicBezTo>
                  <a:pt x="12" y="83"/>
                  <a:pt x="12" y="83"/>
                  <a:pt x="12" y="83"/>
                </a:cubicBezTo>
                <a:cubicBezTo>
                  <a:pt x="12" y="109"/>
                  <a:pt x="12" y="109"/>
                  <a:pt x="12" y="109"/>
                </a:cubicBezTo>
                <a:cubicBezTo>
                  <a:pt x="12" y="111"/>
                  <a:pt x="14" y="113"/>
                  <a:pt x="16" y="113"/>
                </a:cubicBezTo>
                <a:cubicBezTo>
                  <a:pt x="45" y="113"/>
                  <a:pt x="45" y="113"/>
                  <a:pt x="45" y="113"/>
                </a:cubicBezTo>
                <a:cubicBezTo>
                  <a:pt x="45" y="116"/>
                  <a:pt x="45" y="116"/>
                  <a:pt x="45" y="116"/>
                </a:cubicBezTo>
                <a:cubicBezTo>
                  <a:pt x="45" y="118"/>
                  <a:pt x="46" y="120"/>
                  <a:pt x="48" y="120"/>
                </a:cubicBezTo>
                <a:cubicBezTo>
                  <a:pt x="72" y="120"/>
                  <a:pt x="72" y="120"/>
                  <a:pt x="72" y="120"/>
                </a:cubicBezTo>
                <a:cubicBezTo>
                  <a:pt x="74" y="120"/>
                  <a:pt x="75" y="118"/>
                  <a:pt x="75" y="116"/>
                </a:cubicBezTo>
                <a:cubicBezTo>
                  <a:pt x="75" y="113"/>
                  <a:pt x="75" y="113"/>
                  <a:pt x="75" y="113"/>
                </a:cubicBezTo>
                <a:cubicBezTo>
                  <a:pt x="104" y="113"/>
                  <a:pt x="104" y="113"/>
                  <a:pt x="104" y="113"/>
                </a:cubicBezTo>
                <a:cubicBezTo>
                  <a:pt x="106" y="113"/>
                  <a:pt x="108" y="111"/>
                  <a:pt x="108" y="109"/>
                </a:cubicBezTo>
                <a:cubicBezTo>
                  <a:pt x="108" y="83"/>
                  <a:pt x="108" y="83"/>
                  <a:pt x="108" y="83"/>
                </a:cubicBezTo>
                <a:cubicBezTo>
                  <a:pt x="116" y="83"/>
                  <a:pt x="116" y="83"/>
                  <a:pt x="116" y="83"/>
                </a:cubicBezTo>
                <a:cubicBezTo>
                  <a:pt x="118" y="83"/>
                  <a:pt x="120" y="82"/>
                  <a:pt x="120" y="80"/>
                </a:cubicBezTo>
                <a:cubicBezTo>
                  <a:pt x="120" y="70"/>
                  <a:pt x="120" y="70"/>
                  <a:pt x="120" y="70"/>
                </a:cubicBezTo>
                <a:cubicBezTo>
                  <a:pt x="120" y="65"/>
                  <a:pt x="117" y="61"/>
                  <a:pt x="114" y="59"/>
                </a:cubicBezTo>
                <a:close/>
                <a:moveTo>
                  <a:pt x="109" y="52"/>
                </a:moveTo>
                <a:cubicBezTo>
                  <a:pt x="109" y="55"/>
                  <a:pt x="107" y="57"/>
                  <a:pt x="104" y="57"/>
                </a:cubicBezTo>
                <a:cubicBezTo>
                  <a:pt x="102" y="57"/>
                  <a:pt x="100" y="55"/>
                  <a:pt x="100" y="52"/>
                </a:cubicBezTo>
                <a:cubicBezTo>
                  <a:pt x="100" y="49"/>
                  <a:pt x="100" y="49"/>
                  <a:pt x="100" y="49"/>
                </a:cubicBezTo>
                <a:cubicBezTo>
                  <a:pt x="100" y="46"/>
                  <a:pt x="102" y="44"/>
                  <a:pt x="104" y="44"/>
                </a:cubicBezTo>
                <a:cubicBezTo>
                  <a:pt x="107" y="44"/>
                  <a:pt x="109" y="46"/>
                  <a:pt x="109" y="49"/>
                </a:cubicBezTo>
                <a:lnTo>
                  <a:pt x="109" y="52"/>
                </a:lnTo>
                <a:close/>
                <a:moveTo>
                  <a:pt x="52" y="33"/>
                </a:moveTo>
                <a:cubicBezTo>
                  <a:pt x="52" y="30"/>
                  <a:pt x="54" y="27"/>
                  <a:pt x="58" y="27"/>
                </a:cubicBezTo>
                <a:cubicBezTo>
                  <a:pt x="62" y="27"/>
                  <a:pt x="62" y="27"/>
                  <a:pt x="62" y="27"/>
                </a:cubicBezTo>
                <a:cubicBezTo>
                  <a:pt x="66" y="27"/>
                  <a:pt x="68" y="30"/>
                  <a:pt x="68" y="33"/>
                </a:cubicBezTo>
                <a:cubicBezTo>
                  <a:pt x="68" y="40"/>
                  <a:pt x="68" y="40"/>
                  <a:pt x="68" y="40"/>
                </a:cubicBezTo>
                <a:cubicBezTo>
                  <a:pt x="52" y="40"/>
                  <a:pt x="52" y="40"/>
                  <a:pt x="52" y="40"/>
                </a:cubicBezTo>
                <a:lnTo>
                  <a:pt x="52" y="33"/>
                </a:lnTo>
                <a:close/>
                <a:moveTo>
                  <a:pt x="55" y="12"/>
                </a:moveTo>
                <a:cubicBezTo>
                  <a:pt x="55" y="10"/>
                  <a:pt x="58" y="7"/>
                  <a:pt x="60" y="7"/>
                </a:cubicBezTo>
                <a:cubicBezTo>
                  <a:pt x="63" y="7"/>
                  <a:pt x="65" y="10"/>
                  <a:pt x="65" y="12"/>
                </a:cubicBezTo>
                <a:cubicBezTo>
                  <a:pt x="65" y="15"/>
                  <a:pt x="65" y="15"/>
                  <a:pt x="65" y="15"/>
                </a:cubicBezTo>
                <a:cubicBezTo>
                  <a:pt x="65" y="18"/>
                  <a:pt x="63" y="20"/>
                  <a:pt x="60" y="20"/>
                </a:cubicBezTo>
                <a:cubicBezTo>
                  <a:pt x="58" y="20"/>
                  <a:pt x="55" y="18"/>
                  <a:pt x="55" y="15"/>
                </a:cubicBezTo>
                <a:lnTo>
                  <a:pt x="55" y="12"/>
                </a:lnTo>
                <a:close/>
                <a:moveTo>
                  <a:pt x="11" y="49"/>
                </a:moveTo>
                <a:cubicBezTo>
                  <a:pt x="11" y="46"/>
                  <a:pt x="13" y="44"/>
                  <a:pt x="16" y="44"/>
                </a:cubicBezTo>
                <a:cubicBezTo>
                  <a:pt x="18" y="44"/>
                  <a:pt x="20" y="46"/>
                  <a:pt x="20" y="49"/>
                </a:cubicBezTo>
                <a:cubicBezTo>
                  <a:pt x="20" y="52"/>
                  <a:pt x="20" y="52"/>
                  <a:pt x="20" y="52"/>
                </a:cubicBezTo>
                <a:cubicBezTo>
                  <a:pt x="20" y="55"/>
                  <a:pt x="18" y="57"/>
                  <a:pt x="16" y="57"/>
                </a:cubicBezTo>
                <a:cubicBezTo>
                  <a:pt x="13" y="57"/>
                  <a:pt x="11" y="55"/>
                  <a:pt x="11" y="52"/>
                </a:cubicBezTo>
                <a:lnTo>
                  <a:pt x="11" y="49"/>
                </a:lnTo>
                <a:close/>
                <a:moveTo>
                  <a:pt x="7" y="70"/>
                </a:moveTo>
                <a:cubicBezTo>
                  <a:pt x="7" y="67"/>
                  <a:pt x="10" y="64"/>
                  <a:pt x="13" y="64"/>
                </a:cubicBezTo>
                <a:cubicBezTo>
                  <a:pt x="18" y="64"/>
                  <a:pt x="18" y="64"/>
                  <a:pt x="18" y="64"/>
                </a:cubicBezTo>
                <a:cubicBezTo>
                  <a:pt x="21" y="64"/>
                  <a:pt x="24" y="67"/>
                  <a:pt x="24" y="70"/>
                </a:cubicBezTo>
                <a:cubicBezTo>
                  <a:pt x="24" y="76"/>
                  <a:pt x="24" y="76"/>
                  <a:pt x="24" y="76"/>
                </a:cubicBezTo>
                <a:cubicBezTo>
                  <a:pt x="7" y="76"/>
                  <a:pt x="7" y="76"/>
                  <a:pt x="7" y="76"/>
                </a:cubicBezTo>
                <a:lnTo>
                  <a:pt x="7" y="70"/>
                </a:lnTo>
                <a:close/>
                <a:moveTo>
                  <a:pt x="52" y="113"/>
                </a:moveTo>
                <a:cubicBezTo>
                  <a:pt x="52" y="107"/>
                  <a:pt x="52" y="107"/>
                  <a:pt x="52" y="107"/>
                </a:cubicBezTo>
                <a:cubicBezTo>
                  <a:pt x="52" y="103"/>
                  <a:pt x="54" y="101"/>
                  <a:pt x="58" y="101"/>
                </a:cubicBezTo>
                <a:cubicBezTo>
                  <a:pt x="62" y="101"/>
                  <a:pt x="62" y="101"/>
                  <a:pt x="62" y="101"/>
                </a:cubicBezTo>
                <a:cubicBezTo>
                  <a:pt x="66" y="101"/>
                  <a:pt x="68" y="103"/>
                  <a:pt x="68" y="107"/>
                </a:cubicBezTo>
                <a:cubicBezTo>
                  <a:pt x="68" y="113"/>
                  <a:pt x="68" y="113"/>
                  <a:pt x="68" y="113"/>
                </a:cubicBezTo>
                <a:lnTo>
                  <a:pt x="52" y="113"/>
                </a:lnTo>
                <a:close/>
                <a:moveTo>
                  <a:pt x="65" y="89"/>
                </a:moveTo>
                <a:cubicBezTo>
                  <a:pt x="65" y="91"/>
                  <a:pt x="63" y="93"/>
                  <a:pt x="60" y="93"/>
                </a:cubicBezTo>
                <a:cubicBezTo>
                  <a:pt x="58" y="93"/>
                  <a:pt x="55" y="91"/>
                  <a:pt x="55" y="89"/>
                </a:cubicBezTo>
                <a:cubicBezTo>
                  <a:pt x="55" y="85"/>
                  <a:pt x="55" y="85"/>
                  <a:pt x="55" y="85"/>
                </a:cubicBezTo>
                <a:cubicBezTo>
                  <a:pt x="55" y="83"/>
                  <a:pt x="58" y="81"/>
                  <a:pt x="60" y="81"/>
                </a:cubicBezTo>
                <a:cubicBezTo>
                  <a:pt x="63" y="81"/>
                  <a:pt x="65" y="83"/>
                  <a:pt x="65" y="85"/>
                </a:cubicBezTo>
                <a:lnTo>
                  <a:pt x="65" y="89"/>
                </a:lnTo>
                <a:close/>
                <a:moveTo>
                  <a:pt x="101" y="106"/>
                </a:moveTo>
                <a:cubicBezTo>
                  <a:pt x="75" y="106"/>
                  <a:pt x="75" y="106"/>
                  <a:pt x="75" y="106"/>
                </a:cubicBezTo>
                <a:cubicBezTo>
                  <a:pt x="75" y="101"/>
                  <a:pt x="73" y="98"/>
                  <a:pt x="69" y="96"/>
                </a:cubicBezTo>
                <a:cubicBezTo>
                  <a:pt x="71" y="94"/>
                  <a:pt x="72" y="91"/>
                  <a:pt x="72" y="89"/>
                </a:cubicBezTo>
                <a:cubicBezTo>
                  <a:pt x="72" y="85"/>
                  <a:pt x="72" y="85"/>
                  <a:pt x="72" y="85"/>
                </a:cubicBezTo>
                <a:cubicBezTo>
                  <a:pt x="72" y="79"/>
                  <a:pt x="67" y="74"/>
                  <a:pt x="60" y="74"/>
                </a:cubicBezTo>
                <a:cubicBezTo>
                  <a:pt x="54" y="74"/>
                  <a:pt x="48" y="79"/>
                  <a:pt x="48" y="85"/>
                </a:cubicBezTo>
                <a:cubicBezTo>
                  <a:pt x="48" y="89"/>
                  <a:pt x="48" y="89"/>
                  <a:pt x="48" y="89"/>
                </a:cubicBezTo>
                <a:cubicBezTo>
                  <a:pt x="48" y="91"/>
                  <a:pt x="49" y="94"/>
                  <a:pt x="51" y="96"/>
                </a:cubicBezTo>
                <a:cubicBezTo>
                  <a:pt x="47" y="98"/>
                  <a:pt x="45" y="101"/>
                  <a:pt x="45" y="106"/>
                </a:cubicBezTo>
                <a:cubicBezTo>
                  <a:pt x="19" y="106"/>
                  <a:pt x="19" y="106"/>
                  <a:pt x="19" y="106"/>
                </a:cubicBezTo>
                <a:cubicBezTo>
                  <a:pt x="19" y="83"/>
                  <a:pt x="19" y="83"/>
                  <a:pt x="19" y="83"/>
                </a:cubicBezTo>
                <a:cubicBezTo>
                  <a:pt x="28" y="83"/>
                  <a:pt x="28" y="83"/>
                  <a:pt x="28" y="83"/>
                </a:cubicBezTo>
                <a:cubicBezTo>
                  <a:pt x="30" y="83"/>
                  <a:pt x="31" y="82"/>
                  <a:pt x="31" y="80"/>
                </a:cubicBezTo>
                <a:cubicBezTo>
                  <a:pt x="31" y="70"/>
                  <a:pt x="31" y="70"/>
                  <a:pt x="31" y="70"/>
                </a:cubicBezTo>
                <a:cubicBezTo>
                  <a:pt x="31" y="65"/>
                  <a:pt x="29" y="61"/>
                  <a:pt x="25" y="59"/>
                </a:cubicBezTo>
                <a:cubicBezTo>
                  <a:pt x="27" y="57"/>
                  <a:pt x="27" y="55"/>
                  <a:pt x="27" y="52"/>
                </a:cubicBezTo>
                <a:cubicBezTo>
                  <a:pt x="27" y="49"/>
                  <a:pt x="27" y="49"/>
                  <a:pt x="27" y="49"/>
                </a:cubicBezTo>
                <a:cubicBezTo>
                  <a:pt x="27" y="44"/>
                  <a:pt x="24" y="39"/>
                  <a:pt x="19" y="38"/>
                </a:cubicBezTo>
                <a:cubicBezTo>
                  <a:pt x="19" y="30"/>
                  <a:pt x="19" y="30"/>
                  <a:pt x="19" y="30"/>
                </a:cubicBezTo>
                <a:cubicBezTo>
                  <a:pt x="45" y="30"/>
                  <a:pt x="45" y="30"/>
                  <a:pt x="45" y="30"/>
                </a:cubicBezTo>
                <a:cubicBezTo>
                  <a:pt x="45" y="31"/>
                  <a:pt x="45" y="32"/>
                  <a:pt x="45" y="33"/>
                </a:cubicBezTo>
                <a:cubicBezTo>
                  <a:pt x="45" y="43"/>
                  <a:pt x="45" y="43"/>
                  <a:pt x="45" y="43"/>
                </a:cubicBezTo>
                <a:cubicBezTo>
                  <a:pt x="45" y="45"/>
                  <a:pt x="46" y="47"/>
                  <a:pt x="48" y="47"/>
                </a:cubicBezTo>
                <a:cubicBezTo>
                  <a:pt x="72" y="47"/>
                  <a:pt x="72" y="47"/>
                  <a:pt x="72" y="47"/>
                </a:cubicBezTo>
                <a:cubicBezTo>
                  <a:pt x="74" y="47"/>
                  <a:pt x="75" y="45"/>
                  <a:pt x="75" y="43"/>
                </a:cubicBezTo>
                <a:cubicBezTo>
                  <a:pt x="75" y="33"/>
                  <a:pt x="75" y="33"/>
                  <a:pt x="75" y="33"/>
                </a:cubicBezTo>
                <a:cubicBezTo>
                  <a:pt x="75" y="32"/>
                  <a:pt x="75" y="31"/>
                  <a:pt x="75" y="30"/>
                </a:cubicBezTo>
                <a:cubicBezTo>
                  <a:pt x="101" y="30"/>
                  <a:pt x="101" y="30"/>
                  <a:pt x="101" y="30"/>
                </a:cubicBezTo>
                <a:cubicBezTo>
                  <a:pt x="101" y="38"/>
                  <a:pt x="101" y="38"/>
                  <a:pt x="101" y="38"/>
                </a:cubicBezTo>
                <a:cubicBezTo>
                  <a:pt x="96" y="39"/>
                  <a:pt x="93" y="44"/>
                  <a:pt x="93" y="49"/>
                </a:cubicBezTo>
                <a:cubicBezTo>
                  <a:pt x="93" y="52"/>
                  <a:pt x="93" y="52"/>
                  <a:pt x="93" y="52"/>
                </a:cubicBezTo>
                <a:cubicBezTo>
                  <a:pt x="93" y="55"/>
                  <a:pt x="94" y="57"/>
                  <a:pt x="95" y="59"/>
                </a:cubicBezTo>
                <a:cubicBezTo>
                  <a:pt x="91" y="61"/>
                  <a:pt x="89" y="65"/>
                  <a:pt x="89" y="70"/>
                </a:cubicBezTo>
                <a:cubicBezTo>
                  <a:pt x="89" y="80"/>
                  <a:pt x="89" y="80"/>
                  <a:pt x="89" y="80"/>
                </a:cubicBezTo>
                <a:cubicBezTo>
                  <a:pt x="89" y="82"/>
                  <a:pt x="91" y="83"/>
                  <a:pt x="93" y="83"/>
                </a:cubicBezTo>
                <a:cubicBezTo>
                  <a:pt x="101" y="83"/>
                  <a:pt x="101" y="83"/>
                  <a:pt x="101" y="83"/>
                </a:cubicBezTo>
                <a:lnTo>
                  <a:pt x="101" y="106"/>
                </a:lnTo>
                <a:close/>
                <a:moveTo>
                  <a:pt x="113" y="76"/>
                </a:moveTo>
                <a:cubicBezTo>
                  <a:pt x="96" y="76"/>
                  <a:pt x="96" y="76"/>
                  <a:pt x="96" y="76"/>
                </a:cubicBezTo>
                <a:cubicBezTo>
                  <a:pt x="96" y="70"/>
                  <a:pt x="96" y="70"/>
                  <a:pt x="96" y="70"/>
                </a:cubicBezTo>
                <a:cubicBezTo>
                  <a:pt x="96" y="67"/>
                  <a:pt x="99" y="64"/>
                  <a:pt x="102" y="64"/>
                </a:cubicBezTo>
                <a:cubicBezTo>
                  <a:pt x="107" y="64"/>
                  <a:pt x="107" y="64"/>
                  <a:pt x="107" y="64"/>
                </a:cubicBezTo>
                <a:cubicBezTo>
                  <a:pt x="110" y="64"/>
                  <a:pt x="113" y="67"/>
                  <a:pt x="113" y="70"/>
                </a:cubicBezTo>
                <a:lnTo>
                  <a:pt x="113" y="76"/>
                </a:lnTo>
                <a:close/>
                <a:moveTo>
                  <a:pt x="113" y="76"/>
                </a:moveTo>
                <a:cubicBezTo>
                  <a:pt x="113" y="76"/>
                  <a:pt x="113" y="76"/>
                  <a:pt x="113" y="7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25" name="Google Shape;2525;p120"/>
          <p:cNvGrpSpPr/>
          <p:nvPr/>
        </p:nvGrpSpPr>
        <p:grpSpPr>
          <a:xfrm>
            <a:off x="6958832" y="3641431"/>
            <a:ext cx="331343" cy="331345"/>
            <a:chOff x="6958832" y="3641431"/>
            <a:chExt cx="331343" cy="331345"/>
          </a:xfrm>
        </p:grpSpPr>
        <p:sp>
          <p:nvSpPr>
            <p:cNvPr id="2526" name="Google Shape;2526;p120"/>
            <p:cNvSpPr/>
            <p:nvPr/>
          </p:nvSpPr>
          <p:spPr>
            <a:xfrm>
              <a:off x="6958832" y="3641431"/>
              <a:ext cx="80220" cy="76733"/>
            </a:xfrm>
            <a:custGeom>
              <a:rect b="b" l="l" r="r" t="t"/>
              <a:pathLst>
                <a:path extrusionOk="0" h="28" w="29">
                  <a:moveTo>
                    <a:pt x="14" y="9"/>
                  </a:moveTo>
                  <a:cubicBezTo>
                    <a:pt x="15" y="9"/>
                    <a:pt x="16" y="8"/>
                    <a:pt x="17" y="6"/>
                  </a:cubicBezTo>
                  <a:cubicBezTo>
                    <a:pt x="17" y="4"/>
                    <a:pt x="16" y="3"/>
                    <a:pt x="14" y="2"/>
                  </a:cubicBezTo>
                  <a:cubicBezTo>
                    <a:pt x="5" y="0"/>
                    <a:pt x="5" y="0"/>
                    <a:pt x="5" y="0"/>
                  </a:cubicBezTo>
                  <a:cubicBezTo>
                    <a:pt x="3" y="0"/>
                    <a:pt x="2" y="1"/>
                    <a:pt x="1" y="1"/>
                  </a:cubicBezTo>
                  <a:cubicBezTo>
                    <a:pt x="1" y="2"/>
                    <a:pt x="0" y="4"/>
                    <a:pt x="1" y="5"/>
                  </a:cubicBezTo>
                  <a:cubicBezTo>
                    <a:pt x="3" y="14"/>
                    <a:pt x="3" y="14"/>
                    <a:pt x="3" y="14"/>
                  </a:cubicBezTo>
                  <a:cubicBezTo>
                    <a:pt x="3" y="15"/>
                    <a:pt x="4" y="16"/>
                    <a:pt x="6" y="16"/>
                  </a:cubicBezTo>
                  <a:cubicBezTo>
                    <a:pt x="6" y="16"/>
                    <a:pt x="7" y="16"/>
                    <a:pt x="7" y="16"/>
                  </a:cubicBezTo>
                  <a:cubicBezTo>
                    <a:pt x="8" y="16"/>
                    <a:pt x="9" y="15"/>
                    <a:pt x="9" y="14"/>
                  </a:cubicBezTo>
                  <a:cubicBezTo>
                    <a:pt x="23" y="27"/>
                    <a:pt x="23" y="27"/>
                    <a:pt x="23" y="27"/>
                  </a:cubicBezTo>
                  <a:cubicBezTo>
                    <a:pt x="23" y="28"/>
                    <a:pt x="24" y="28"/>
                    <a:pt x="25" y="28"/>
                  </a:cubicBezTo>
                  <a:cubicBezTo>
                    <a:pt x="26" y="28"/>
                    <a:pt x="27" y="28"/>
                    <a:pt x="27" y="27"/>
                  </a:cubicBezTo>
                  <a:cubicBezTo>
                    <a:pt x="29" y="26"/>
                    <a:pt x="29" y="24"/>
                    <a:pt x="27" y="22"/>
                  </a:cubicBezTo>
                  <a:lnTo>
                    <a:pt x="14" y="9"/>
                  </a:lnTo>
                  <a:close/>
                  <a:moveTo>
                    <a:pt x="14" y="9"/>
                  </a:moveTo>
                  <a:cubicBezTo>
                    <a:pt x="14" y="9"/>
                    <a:pt x="14" y="9"/>
                    <a:pt x="14" y="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7" name="Google Shape;2527;p120"/>
            <p:cNvSpPr/>
            <p:nvPr/>
          </p:nvSpPr>
          <p:spPr>
            <a:xfrm>
              <a:off x="6958832" y="3894881"/>
              <a:ext cx="80220" cy="77895"/>
            </a:xfrm>
            <a:custGeom>
              <a:rect b="b" l="l" r="r" t="t"/>
              <a:pathLst>
                <a:path extrusionOk="0" h="28" w="29">
                  <a:moveTo>
                    <a:pt x="23" y="1"/>
                  </a:moveTo>
                  <a:cubicBezTo>
                    <a:pt x="9" y="14"/>
                    <a:pt x="9" y="14"/>
                    <a:pt x="9" y="14"/>
                  </a:cubicBezTo>
                  <a:cubicBezTo>
                    <a:pt x="9" y="13"/>
                    <a:pt x="8" y="12"/>
                    <a:pt x="7" y="12"/>
                  </a:cubicBezTo>
                  <a:cubicBezTo>
                    <a:pt x="5" y="12"/>
                    <a:pt x="3" y="13"/>
                    <a:pt x="3" y="15"/>
                  </a:cubicBezTo>
                  <a:cubicBezTo>
                    <a:pt x="1" y="24"/>
                    <a:pt x="1" y="24"/>
                    <a:pt x="1" y="24"/>
                  </a:cubicBezTo>
                  <a:cubicBezTo>
                    <a:pt x="0" y="25"/>
                    <a:pt x="1" y="26"/>
                    <a:pt x="1" y="27"/>
                  </a:cubicBezTo>
                  <a:cubicBezTo>
                    <a:pt x="2" y="28"/>
                    <a:pt x="3" y="28"/>
                    <a:pt x="4" y="28"/>
                  </a:cubicBezTo>
                  <a:cubicBezTo>
                    <a:pt x="4" y="28"/>
                    <a:pt x="4" y="28"/>
                    <a:pt x="5" y="28"/>
                  </a:cubicBezTo>
                  <a:cubicBezTo>
                    <a:pt x="14" y="26"/>
                    <a:pt x="14" y="26"/>
                    <a:pt x="14" y="26"/>
                  </a:cubicBezTo>
                  <a:cubicBezTo>
                    <a:pt x="16" y="26"/>
                    <a:pt x="17" y="24"/>
                    <a:pt x="17" y="22"/>
                  </a:cubicBezTo>
                  <a:cubicBezTo>
                    <a:pt x="16" y="21"/>
                    <a:pt x="15" y="20"/>
                    <a:pt x="14" y="19"/>
                  </a:cubicBezTo>
                  <a:cubicBezTo>
                    <a:pt x="27" y="6"/>
                    <a:pt x="27" y="6"/>
                    <a:pt x="27" y="6"/>
                  </a:cubicBezTo>
                  <a:cubicBezTo>
                    <a:pt x="29" y="5"/>
                    <a:pt x="29" y="2"/>
                    <a:pt x="27" y="1"/>
                  </a:cubicBezTo>
                  <a:cubicBezTo>
                    <a:pt x="26" y="0"/>
                    <a:pt x="24" y="0"/>
                    <a:pt x="23" y="1"/>
                  </a:cubicBezTo>
                  <a:close/>
                  <a:moveTo>
                    <a:pt x="23" y="1"/>
                  </a:moveTo>
                  <a:cubicBezTo>
                    <a:pt x="23" y="1"/>
                    <a:pt x="23" y="1"/>
                    <a:pt x="23" y="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8" name="Google Shape;2528;p120"/>
            <p:cNvSpPr/>
            <p:nvPr/>
          </p:nvSpPr>
          <p:spPr>
            <a:xfrm>
              <a:off x="7212281" y="3641431"/>
              <a:ext cx="77895" cy="76733"/>
            </a:xfrm>
            <a:custGeom>
              <a:rect b="b" l="l" r="r" t="t"/>
              <a:pathLst>
                <a:path extrusionOk="0" h="28" w="28">
                  <a:moveTo>
                    <a:pt x="3" y="28"/>
                  </a:moveTo>
                  <a:cubicBezTo>
                    <a:pt x="4" y="28"/>
                    <a:pt x="5" y="28"/>
                    <a:pt x="6" y="27"/>
                  </a:cubicBezTo>
                  <a:cubicBezTo>
                    <a:pt x="19" y="14"/>
                    <a:pt x="19" y="14"/>
                    <a:pt x="19" y="14"/>
                  </a:cubicBezTo>
                  <a:cubicBezTo>
                    <a:pt x="20" y="15"/>
                    <a:pt x="21" y="16"/>
                    <a:pt x="22" y="16"/>
                  </a:cubicBezTo>
                  <a:cubicBezTo>
                    <a:pt x="22" y="16"/>
                    <a:pt x="22" y="16"/>
                    <a:pt x="22" y="16"/>
                  </a:cubicBezTo>
                  <a:cubicBezTo>
                    <a:pt x="24" y="16"/>
                    <a:pt x="26" y="15"/>
                    <a:pt x="26" y="14"/>
                  </a:cubicBezTo>
                  <a:cubicBezTo>
                    <a:pt x="28" y="5"/>
                    <a:pt x="28" y="5"/>
                    <a:pt x="28" y="5"/>
                  </a:cubicBezTo>
                  <a:cubicBezTo>
                    <a:pt x="28" y="4"/>
                    <a:pt x="28" y="2"/>
                    <a:pt x="27" y="1"/>
                  </a:cubicBezTo>
                  <a:cubicBezTo>
                    <a:pt x="26" y="1"/>
                    <a:pt x="25" y="0"/>
                    <a:pt x="24" y="0"/>
                  </a:cubicBezTo>
                  <a:cubicBezTo>
                    <a:pt x="15" y="2"/>
                    <a:pt x="15" y="2"/>
                    <a:pt x="15" y="2"/>
                  </a:cubicBezTo>
                  <a:cubicBezTo>
                    <a:pt x="13" y="3"/>
                    <a:pt x="12" y="4"/>
                    <a:pt x="12" y="6"/>
                  </a:cubicBezTo>
                  <a:cubicBezTo>
                    <a:pt x="12" y="8"/>
                    <a:pt x="13" y="9"/>
                    <a:pt x="14" y="9"/>
                  </a:cubicBezTo>
                  <a:cubicBezTo>
                    <a:pt x="1" y="22"/>
                    <a:pt x="1" y="22"/>
                    <a:pt x="1" y="22"/>
                  </a:cubicBezTo>
                  <a:cubicBezTo>
                    <a:pt x="0" y="24"/>
                    <a:pt x="0" y="26"/>
                    <a:pt x="1" y="27"/>
                  </a:cubicBezTo>
                  <a:cubicBezTo>
                    <a:pt x="2" y="28"/>
                    <a:pt x="3" y="28"/>
                    <a:pt x="3" y="28"/>
                  </a:cubicBezTo>
                  <a:close/>
                  <a:moveTo>
                    <a:pt x="3" y="28"/>
                  </a:moveTo>
                  <a:cubicBezTo>
                    <a:pt x="3" y="28"/>
                    <a:pt x="3" y="28"/>
                    <a:pt x="3" y="2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9" name="Google Shape;2529;p120"/>
            <p:cNvSpPr/>
            <p:nvPr/>
          </p:nvSpPr>
          <p:spPr>
            <a:xfrm>
              <a:off x="7212281" y="3894881"/>
              <a:ext cx="77895" cy="77895"/>
            </a:xfrm>
            <a:custGeom>
              <a:rect b="b" l="l" r="r" t="t"/>
              <a:pathLst>
                <a:path extrusionOk="0" h="28" w="28">
                  <a:moveTo>
                    <a:pt x="26" y="15"/>
                  </a:moveTo>
                  <a:cubicBezTo>
                    <a:pt x="25" y="13"/>
                    <a:pt x="24" y="12"/>
                    <a:pt x="22" y="12"/>
                  </a:cubicBezTo>
                  <a:cubicBezTo>
                    <a:pt x="21" y="12"/>
                    <a:pt x="20" y="13"/>
                    <a:pt x="19" y="14"/>
                  </a:cubicBezTo>
                  <a:cubicBezTo>
                    <a:pt x="6" y="1"/>
                    <a:pt x="6" y="1"/>
                    <a:pt x="6" y="1"/>
                  </a:cubicBezTo>
                  <a:cubicBezTo>
                    <a:pt x="5" y="0"/>
                    <a:pt x="2" y="0"/>
                    <a:pt x="1" y="1"/>
                  </a:cubicBezTo>
                  <a:cubicBezTo>
                    <a:pt x="0" y="2"/>
                    <a:pt x="0" y="5"/>
                    <a:pt x="1" y="6"/>
                  </a:cubicBezTo>
                  <a:cubicBezTo>
                    <a:pt x="14" y="19"/>
                    <a:pt x="14" y="19"/>
                    <a:pt x="14" y="19"/>
                  </a:cubicBezTo>
                  <a:cubicBezTo>
                    <a:pt x="13" y="20"/>
                    <a:pt x="12" y="21"/>
                    <a:pt x="12" y="22"/>
                  </a:cubicBezTo>
                  <a:cubicBezTo>
                    <a:pt x="12" y="24"/>
                    <a:pt x="13" y="26"/>
                    <a:pt x="15" y="26"/>
                  </a:cubicBezTo>
                  <a:cubicBezTo>
                    <a:pt x="24" y="28"/>
                    <a:pt x="24" y="28"/>
                    <a:pt x="24" y="28"/>
                  </a:cubicBezTo>
                  <a:cubicBezTo>
                    <a:pt x="24" y="28"/>
                    <a:pt x="24" y="28"/>
                    <a:pt x="25" y="28"/>
                  </a:cubicBezTo>
                  <a:cubicBezTo>
                    <a:pt x="25" y="28"/>
                    <a:pt x="26" y="28"/>
                    <a:pt x="27" y="27"/>
                  </a:cubicBezTo>
                  <a:cubicBezTo>
                    <a:pt x="28" y="26"/>
                    <a:pt x="28" y="25"/>
                    <a:pt x="28" y="24"/>
                  </a:cubicBezTo>
                  <a:lnTo>
                    <a:pt x="26" y="15"/>
                  </a:lnTo>
                  <a:close/>
                  <a:moveTo>
                    <a:pt x="26" y="15"/>
                  </a:moveTo>
                  <a:cubicBezTo>
                    <a:pt x="26" y="15"/>
                    <a:pt x="26" y="15"/>
                    <a:pt x="26" y="1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0" name="Google Shape;2530;p120"/>
            <p:cNvSpPr/>
            <p:nvPr/>
          </p:nvSpPr>
          <p:spPr>
            <a:xfrm>
              <a:off x="7214606" y="3762343"/>
              <a:ext cx="75570" cy="47668"/>
            </a:xfrm>
            <a:custGeom>
              <a:rect b="b" l="l" r="r" t="t"/>
              <a:pathLst>
                <a:path extrusionOk="0" h="17" w="27">
                  <a:moveTo>
                    <a:pt x="13" y="16"/>
                  </a:moveTo>
                  <a:cubicBezTo>
                    <a:pt x="13" y="17"/>
                    <a:pt x="15" y="17"/>
                    <a:pt x="16" y="17"/>
                  </a:cubicBezTo>
                  <a:cubicBezTo>
                    <a:pt x="16" y="17"/>
                    <a:pt x="17" y="17"/>
                    <a:pt x="18" y="17"/>
                  </a:cubicBezTo>
                  <a:cubicBezTo>
                    <a:pt x="25" y="12"/>
                    <a:pt x="25" y="12"/>
                    <a:pt x="25" y="12"/>
                  </a:cubicBezTo>
                  <a:cubicBezTo>
                    <a:pt x="26" y="11"/>
                    <a:pt x="27" y="10"/>
                    <a:pt x="27" y="9"/>
                  </a:cubicBezTo>
                  <a:cubicBezTo>
                    <a:pt x="27" y="8"/>
                    <a:pt x="26" y="7"/>
                    <a:pt x="25" y="6"/>
                  </a:cubicBezTo>
                  <a:cubicBezTo>
                    <a:pt x="18" y="1"/>
                    <a:pt x="18" y="1"/>
                    <a:pt x="18" y="1"/>
                  </a:cubicBezTo>
                  <a:cubicBezTo>
                    <a:pt x="16" y="0"/>
                    <a:pt x="14" y="0"/>
                    <a:pt x="13" y="2"/>
                  </a:cubicBezTo>
                  <a:cubicBezTo>
                    <a:pt x="12" y="3"/>
                    <a:pt x="12" y="4"/>
                    <a:pt x="13" y="5"/>
                  </a:cubicBezTo>
                  <a:cubicBezTo>
                    <a:pt x="4" y="5"/>
                    <a:pt x="4" y="5"/>
                    <a:pt x="4" y="5"/>
                  </a:cubicBezTo>
                  <a:cubicBezTo>
                    <a:pt x="2" y="5"/>
                    <a:pt x="0" y="7"/>
                    <a:pt x="0" y="9"/>
                  </a:cubicBezTo>
                  <a:cubicBezTo>
                    <a:pt x="0" y="11"/>
                    <a:pt x="2" y="12"/>
                    <a:pt x="4" y="12"/>
                  </a:cubicBezTo>
                  <a:cubicBezTo>
                    <a:pt x="12" y="12"/>
                    <a:pt x="12" y="12"/>
                    <a:pt x="12" y="12"/>
                  </a:cubicBezTo>
                  <a:cubicBezTo>
                    <a:pt x="12" y="14"/>
                    <a:pt x="12" y="15"/>
                    <a:pt x="13" y="16"/>
                  </a:cubicBezTo>
                  <a:close/>
                  <a:moveTo>
                    <a:pt x="13" y="16"/>
                  </a:moveTo>
                  <a:cubicBezTo>
                    <a:pt x="13" y="16"/>
                    <a:pt x="13" y="16"/>
                    <a:pt x="13" y="1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1" name="Google Shape;2531;p120"/>
            <p:cNvSpPr/>
            <p:nvPr/>
          </p:nvSpPr>
          <p:spPr>
            <a:xfrm>
              <a:off x="6958832" y="3762343"/>
              <a:ext cx="74407" cy="47668"/>
            </a:xfrm>
            <a:custGeom>
              <a:rect b="b" l="l" r="r" t="t"/>
              <a:pathLst>
                <a:path extrusionOk="0" h="17" w="27">
                  <a:moveTo>
                    <a:pt x="15" y="2"/>
                  </a:moveTo>
                  <a:cubicBezTo>
                    <a:pt x="14" y="0"/>
                    <a:pt x="11" y="0"/>
                    <a:pt x="10" y="1"/>
                  </a:cubicBezTo>
                  <a:cubicBezTo>
                    <a:pt x="2" y="6"/>
                    <a:pt x="2" y="6"/>
                    <a:pt x="2" y="6"/>
                  </a:cubicBezTo>
                  <a:cubicBezTo>
                    <a:pt x="1" y="7"/>
                    <a:pt x="0" y="8"/>
                    <a:pt x="0" y="9"/>
                  </a:cubicBezTo>
                  <a:cubicBezTo>
                    <a:pt x="0" y="10"/>
                    <a:pt x="1" y="11"/>
                    <a:pt x="2" y="12"/>
                  </a:cubicBezTo>
                  <a:cubicBezTo>
                    <a:pt x="10" y="17"/>
                    <a:pt x="10" y="17"/>
                    <a:pt x="10" y="17"/>
                  </a:cubicBezTo>
                  <a:cubicBezTo>
                    <a:pt x="11" y="17"/>
                    <a:pt x="11" y="17"/>
                    <a:pt x="12" y="17"/>
                  </a:cubicBezTo>
                  <a:cubicBezTo>
                    <a:pt x="13" y="17"/>
                    <a:pt x="14" y="17"/>
                    <a:pt x="15" y="16"/>
                  </a:cubicBezTo>
                  <a:cubicBezTo>
                    <a:pt x="15" y="15"/>
                    <a:pt x="15" y="14"/>
                    <a:pt x="15" y="12"/>
                  </a:cubicBezTo>
                  <a:cubicBezTo>
                    <a:pt x="24" y="12"/>
                    <a:pt x="24" y="12"/>
                    <a:pt x="24" y="12"/>
                  </a:cubicBezTo>
                  <a:cubicBezTo>
                    <a:pt x="26" y="12"/>
                    <a:pt x="27" y="11"/>
                    <a:pt x="27" y="9"/>
                  </a:cubicBezTo>
                  <a:cubicBezTo>
                    <a:pt x="27" y="7"/>
                    <a:pt x="26" y="5"/>
                    <a:pt x="24" y="5"/>
                  </a:cubicBezTo>
                  <a:cubicBezTo>
                    <a:pt x="15" y="5"/>
                    <a:pt x="15" y="5"/>
                    <a:pt x="15" y="5"/>
                  </a:cubicBezTo>
                  <a:cubicBezTo>
                    <a:pt x="15" y="4"/>
                    <a:pt x="15" y="3"/>
                    <a:pt x="15" y="2"/>
                  </a:cubicBezTo>
                  <a:close/>
                  <a:moveTo>
                    <a:pt x="15" y="2"/>
                  </a:moveTo>
                  <a:cubicBezTo>
                    <a:pt x="15" y="2"/>
                    <a:pt x="15" y="2"/>
                    <a:pt x="15" y="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2" name="Google Shape;2532;p120"/>
            <p:cNvSpPr/>
            <p:nvPr/>
          </p:nvSpPr>
          <p:spPr>
            <a:xfrm>
              <a:off x="7099507" y="3641431"/>
              <a:ext cx="49992" cy="66269"/>
            </a:xfrm>
            <a:custGeom>
              <a:rect b="b" l="l" r="r" t="t"/>
              <a:pathLst>
                <a:path extrusionOk="0" h="24" w="18">
                  <a:moveTo>
                    <a:pt x="2" y="15"/>
                  </a:moveTo>
                  <a:cubicBezTo>
                    <a:pt x="3" y="15"/>
                    <a:pt x="4" y="15"/>
                    <a:pt x="4" y="15"/>
                  </a:cubicBezTo>
                  <a:cubicBezTo>
                    <a:pt x="5" y="15"/>
                    <a:pt x="5" y="15"/>
                    <a:pt x="6" y="15"/>
                  </a:cubicBezTo>
                  <a:cubicBezTo>
                    <a:pt x="6" y="21"/>
                    <a:pt x="6" y="21"/>
                    <a:pt x="6" y="21"/>
                  </a:cubicBezTo>
                  <a:cubicBezTo>
                    <a:pt x="6" y="23"/>
                    <a:pt x="7" y="24"/>
                    <a:pt x="9" y="24"/>
                  </a:cubicBezTo>
                  <a:cubicBezTo>
                    <a:pt x="11" y="24"/>
                    <a:pt x="13" y="23"/>
                    <a:pt x="13" y="21"/>
                  </a:cubicBezTo>
                  <a:cubicBezTo>
                    <a:pt x="13" y="15"/>
                    <a:pt x="13" y="15"/>
                    <a:pt x="13" y="15"/>
                  </a:cubicBezTo>
                  <a:cubicBezTo>
                    <a:pt x="14" y="15"/>
                    <a:pt x="15" y="15"/>
                    <a:pt x="16" y="15"/>
                  </a:cubicBezTo>
                  <a:cubicBezTo>
                    <a:pt x="18" y="13"/>
                    <a:pt x="18" y="11"/>
                    <a:pt x="17" y="10"/>
                  </a:cubicBezTo>
                  <a:cubicBezTo>
                    <a:pt x="12" y="2"/>
                    <a:pt x="12" y="2"/>
                    <a:pt x="12" y="2"/>
                  </a:cubicBezTo>
                  <a:cubicBezTo>
                    <a:pt x="11" y="1"/>
                    <a:pt x="10" y="0"/>
                    <a:pt x="9" y="0"/>
                  </a:cubicBezTo>
                  <a:cubicBezTo>
                    <a:pt x="8" y="0"/>
                    <a:pt x="7" y="1"/>
                    <a:pt x="6" y="2"/>
                  </a:cubicBezTo>
                  <a:cubicBezTo>
                    <a:pt x="1" y="10"/>
                    <a:pt x="1" y="10"/>
                    <a:pt x="1" y="10"/>
                  </a:cubicBezTo>
                  <a:cubicBezTo>
                    <a:pt x="0" y="11"/>
                    <a:pt x="1" y="14"/>
                    <a:pt x="2" y="15"/>
                  </a:cubicBezTo>
                  <a:close/>
                  <a:moveTo>
                    <a:pt x="2" y="15"/>
                  </a:moveTo>
                  <a:cubicBezTo>
                    <a:pt x="2" y="15"/>
                    <a:pt x="2" y="15"/>
                    <a:pt x="2" y="1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3" name="Google Shape;2533;p120"/>
            <p:cNvSpPr/>
            <p:nvPr/>
          </p:nvSpPr>
          <p:spPr>
            <a:xfrm>
              <a:off x="7099507" y="3906507"/>
              <a:ext cx="49992" cy="66269"/>
            </a:xfrm>
            <a:custGeom>
              <a:rect b="b" l="l" r="r" t="t"/>
              <a:pathLst>
                <a:path extrusionOk="0" h="24" w="18">
                  <a:moveTo>
                    <a:pt x="16" y="10"/>
                  </a:moveTo>
                  <a:cubicBezTo>
                    <a:pt x="15" y="9"/>
                    <a:pt x="14" y="9"/>
                    <a:pt x="13" y="10"/>
                  </a:cubicBezTo>
                  <a:cubicBezTo>
                    <a:pt x="13" y="3"/>
                    <a:pt x="13" y="3"/>
                    <a:pt x="13" y="3"/>
                  </a:cubicBezTo>
                  <a:cubicBezTo>
                    <a:pt x="13" y="1"/>
                    <a:pt x="11" y="0"/>
                    <a:pt x="9" y="0"/>
                  </a:cubicBezTo>
                  <a:cubicBezTo>
                    <a:pt x="7" y="0"/>
                    <a:pt x="6" y="1"/>
                    <a:pt x="6" y="3"/>
                  </a:cubicBezTo>
                  <a:cubicBezTo>
                    <a:pt x="6" y="9"/>
                    <a:pt x="6" y="9"/>
                    <a:pt x="6" y="9"/>
                  </a:cubicBezTo>
                  <a:cubicBezTo>
                    <a:pt x="5" y="9"/>
                    <a:pt x="3" y="9"/>
                    <a:pt x="2" y="10"/>
                  </a:cubicBezTo>
                  <a:cubicBezTo>
                    <a:pt x="1" y="11"/>
                    <a:pt x="0" y="13"/>
                    <a:pt x="1" y="14"/>
                  </a:cubicBezTo>
                  <a:cubicBezTo>
                    <a:pt x="6" y="22"/>
                    <a:pt x="6" y="22"/>
                    <a:pt x="6" y="22"/>
                  </a:cubicBezTo>
                  <a:cubicBezTo>
                    <a:pt x="7" y="23"/>
                    <a:pt x="8" y="24"/>
                    <a:pt x="9" y="24"/>
                  </a:cubicBezTo>
                  <a:cubicBezTo>
                    <a:pt x="9" y="24"/>
                    <a:pt x="9" y="24"/>
                    <a:pt x="9" y="24"/>
                  </a:cubicBezTo>
                  <a:cubicBezTo>
                    <a:pt x="10" y="24"/>
                    <a:pt x="11" y="23"/>
                    <a:pt x="12" y="22"/>
                  </a:cubicBezTo>
                  <a:cubicBezTo>
                    <a:pt x="17" y="15"/>
                    <a:pt x="17" y="15"/>
                    <a:pt x="17" y="15"/>
                  </a:cubicBezTo>
                  <a:cubicBezTo>
                    <a:pt x="18" y="13"/>
                    <a:pt x="18" y="11"/>
                    <a:pt x="16" y="10"/>
                  </a:cubicBezTo>
                  <a:close/>
                  <a:moveTo>
                    <a:pt x="16" y="10"/>
                  </a:moveTo>
                  <a:cubicBezTo>
                    <a:pt x="16" y="10"/>
                    <a:pt x="16" y="10"/>
                    <a:pt x="16" y="1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4" name="Google Shape;2534;p120"/>
            <p:cNvSpPr/>
            <p:nvPr/>
          </p:nvSpPr>
          <p:spPr>
            <a:xfrm>
              <a:off x="7049516" y="3734440"/>
              <a:ext cx="152302" cy="144164"/>
            </a:xfrm>
            <a:custGeom>
              <a:rect b="b" l="l" r="r" t="t"/>
              <a:pathLst>
                <a:path extrusionOk="0" h="52" w="55">
                  <a:moveTo>
                    <a:pt x="27" y="0"/>
                  </a:moveTo>
                  <a:cubicBezTo>
                    <a:pt x="14" y="0"/>
                    <a:pt x="0" y="4"/>
                    <a:pt x="0" y="11"/>
                  </a:cubicBezTo>
                  <a:cubicBezTo>
                    <a:pt x="0" y="41"/>
                    <a:pt x="0" y="41"/>
                    <a:pt x="0" y="41"/>
                  </a:cubicBezTo>
                  <a:cubicBezTo>
                    <a:pt x="0" y="49"/>
                    <a:pt x="14" y="52"/>
                    <a:pt x="27" y="52"/>
                  </a:cubicBezTo>
                  <a:cubicBezTo>
                    <a:pt x="41" y="52"/>
                    <a:pt x="55" y="49"/>
                    <a:pt x="55" y="41"/>
                  </a:cubicBezTo>
                  <a:cubicBezTo>
                    <a:pt x="55" y="41"/>
                    <a:pt x="55" y="12"/>
                    <a:pt x="55" y="11"/>
                  </a:cubicBezTo>
                  <a:cubicBezTo>
                    <a:pt x="55" y="4"/>
                    <a:pt x="41" y="0"/>
                    <a:pt x="27" y="0"/>
                  </a:cubicBezTo>
                  <a:close/>
                  <a:moveTo>
                    <a:pt x="48" y="26"/>
                  </a:moveTo>
                  <a:cubicBezTo>
                    <a:pt x="47" y="27"/>
                    <a:pt x="40" y="30"/>
                    <a:pt x="27" y="30"/>
                  </a:cubicBezTo>
                  <a:cubicBezTo>
                    <a:pt x="15" y="30"/>
                    <a:pt x="8" y="27"/>
                    <a:pt x="7" y="26"/>
                  </a:cubicBezTo>
                  <a:cubicBezTo>
                    <a:pt x="7" y="19"/>
                    <a:pt x="7" y="19"/>
                    <a:pt x="7" y="19"/>
                  </a:cubicBezTo>
                  <a:cubicBezTo>
                    <a:pt x="12" y="22"/>
                    <a:pt x="20" y="23"/>
                    <a:pt x="27" y="23"/>
                  </a:cubicBezTo>
                  <a:cubicBezTo>
                    <a:pt x="35" y="23"/>
                    <a:pt x="42" y="22"/>
                    <a:pt x="48" y="19"/>
                  </a:cubicBezTo>
                  <a:lnTo>
                    <a:pt x="48" y="26"/>
                  </a:lnTo>
                  <a:close/>
                  <a:moveTo>
                    <a:pt x="27" y="7"/>
                  </a:moveTo>
                  <a:cubicBezTo>
                    <a:pt x="39" y="7"/>
                    <a:pt x="46" y="10"/>
                    <a:pt x="48" y="11"/>
                  </a:cubicBezTo>
                  <a:cubicBezTo>
                    <a:pt x="46" y="13"/>
                    <a:pt x="39" y="16"/>
                    <a:pt x="27" y="16"/>
                  </a:cubicBezTo>
                  <a:cubicBezTo>
                    <a:pt x="15" y="16"/>
                    <a:pt x="9" y="13"/>
                    <a:pt x="7" y="11"/>
                  </a:cubicBezTo>
                  <a:cubicBezTo>
                    <a:pt x="9" y="10"/>
                    <a:pt x="15" y="7"/>
                    <a:pt x="27" y="7"/>
                  </a:cubicBezTo>
                  <a:close/>
                  <a:moveTo>
                    <a:pt x="27" y="45"/>
                  </a:moveTo>
                  <a:cubicBezTo>
                    <a:pt x="15" y="45"/>
                    <a:pt x="8" y="42"/>
                    <a:pt x="7" y="41"/>
                  </a:cubicBezTo>
                  <a:cubicBezTo>
                    <a:pt x="7" y="34"/>
                    <a:pt x="7" y="34"/>
                    <a:pt x="7" y="34"/>
                  </a:cubicBezTo>
                  <a:cubicBezTo>
                    <a:pt x="12" y="36"/>
                    <a:pt x="20" y="37"/>
                    <a:pt x="27" y="37"/>
                  </a:cubicBezTo>
                  <a:cubicBezTo>
                    <a:pt x="35" y="37"/>
                    <a:pt x="42" y="36"/>
                    <a:pt x="48" y="34"/>
                  </a:cubicBezTo>
                  <a:cubicBezTo>
                    <a:pt x="48" y="41"/>
                    <a:pt x="48" y="41"/>
                    <a:pt x="48" y="41"/>
                  </a:cubicBezTo>
                  <a:cubicBezTo>
                    <a:pt x="47" y="42"/>
                    <a:pt x="40" y="45"/>
                    <a:pt x="27" y="45"/>
                  </a:cubicBezTo>
                  <a:close/>
                  <a:moveTo>
                    <a:pt x="27" y="45"/>
                  </a:moveTo>
                  <a:cubicBezTo>
                    <a:pt x="27" y="45"/>
                    <a:pt x="27" y="45"/>
                    <a:pt x="27" y="4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35" name="Google Shape;2535;p120"/>
          <p:cNvGrpSpPr/>
          <p:nvPr/>
        </p:nvGrpSpPr>
        <p:grpSpPr>
          <a:xfrm>
            <a:off x="7752892" y="3635618"/>
            <a:ext cx="353432" cy="337158"/>
            <a:chOff x="7752892" y="3635618"/>
            <a:chExt cx="353432" cy="337158"/>
          </a:xfrm>
        </p:grpSpPr>
        <p:sp>
          <p:nvSpPr>
            <p:cNvPr id="2536" name="Google Shape;2536;p120"/>
            <p:cNvSpPr/>
            <p:nvPr/>
          </p:nvSpPr>
          <p:spPr>
            <a:xfrm>
              <a:off x="7778470" y="3635618"/>
              <a:ext cx="327855" cy="196482"/>
            </a:xfrm>
            <a:custGeom>
              <a:rect b="b" l="l" r="r" t="t"/>
              <a:pathLst>
                <a:path extrusionOk="0" h="71" w="119">
                  <a:moveTo>
                    <a:pt x="119" y="57"/>
                  </a:moveTo>
                  <a:cubicBezTo>
                    <a:pt x="118" y="54"/>
                    <a:pt x="116" y="52"/>
                    <a:pt x="113" y="50"/>
                  </a:cubicBezTo>
                  <a:cubicBezTo>
                    <a:pt x="113" y="50"/>
                    <a:pt x="112" y="50"/>
                    <a:pt x="112" y="50"/>
                  </a:cubicBezTo>
                  <a:cubicBezTo>
                    <a:pt x="111" y="48"/>
                    <a:pt x="111" y="47"/>
                    <a:pt x="111" y="45"/>
                  </a:cubicBezTo>
                  <a:cubicBezTo>
                    <a:pt x="107" y="30"/>
                    <a:pt x="97" y="18"/>
                    <a:pt x="84" y="10"/>
                  </a:cubicBezTo>
                  <a:cubicBezTo>
                    <a:pt x="70" y="2"/>
                    <a:pt x="55" y="0"/>
                    <a:pt x="40" y="4"/>
                  </a:cubicBezTo>
                  <a:cubicBezTo>
                    <a:pt x="21" y="9"/>
                    <a:pt x="7" y="23"/>
                    <a:pt x="0" y="41"/>
                  </a:cubicBezTo>
                  <a:cubicBezTo>
                    <a:pt x="0" y="43"/>
                    <a:pt x="1" y="45"/>
                    <a:pt x="2" y="46"/>
                  </a:cubicBezTo>
                  <a:cubicBezTo>
                    <a:pt x="4" y="46"/>
                    <a:pt x="7" y="45"/>
                    <a:pt x="7" y="43"/>
                  </a:cubicBezTo>
                  <a:cubicBezTo>
                    <a:pt x="13" y="28"/>
                    <a:pt x="26" y="16"/>
                    <a:pt x="42" y="12"/>
                  </a:cubicBezTo>
                  <a:cubicBezTo>
                    <a:pt x="68" y="4"/>
                    <a:pt x="96" y="20"/>
                    <a:pt x="103" y="47"/>
                  </a:cubicBezTo>
                  <a:cubicBezTo>
                    <a:pt x="104" y="48"/>
                    <a:pt x="104" y="49"/>
                    <a:pt x="104" y="50"/>
                  </a:cubicBezTo>
                  <a:cubicBezTo>
                    <a:pt x="99" y="52"/>
                    <a:pt x="95" y="57"/>
                    <a:pt x="97" y="63"/>
                  </a:cubicBezTo>
                  <a:cubicBezTo>
                    <a:pt x="98" y="68"/>
                    <a:pt x="103" y="71"/>
                    <a:pt x="108" y="71"/>
                  </a:cubicBezTo>
                  <a:cubicBezTo>
                    <a:pt x="109" y="71"/>
                    <a:pt x="110" y="71"/>
                    <a:pt x="111" y="71"/>
                  </a:cubicBezTo>
                  <a:cubicBezTo>
                    <a:pt x="114" y="70"/>
                    <a:pt x="116" y="68"/>
                    <a:pt x="117" y="66"/>
                  </a:cubicBezTo>
                  <a:cubicBezTo>
                    <a:pt x="119" y="63"/>
                    <a:pt x="119" y="60"/>
                    <a:pt x="119" y="57"/>
                  </a:cubicBezTo>
                  <a:close/>
                  <a:moveTo>
                    <a:pt x="111" y="62"/>
                  </a:moveTo>
                  <a:cubicBezTo>
                    <a:pt x="111" y="63"/>
                    <a:pt x="110" y="63"/>
                    <a:pt x="109" y="64"/>
                  </a:cubicBezTo>
                  <a:cubicBezTo>
                    <a:pt x="107" y="64"/>
                    <a:pt x="105" y="63"/>
                    <a:pt x="104" y="61"/>
                  </a:cubicBezTo>
                  <a:cubicBezTo>
                    <a:pt x="104" y="59"/>
                    <a:pt x="105" y="57"/>
                    <a:pt x="107" y="57"/>
                  </a:cubicBezTo>
                  <a:cubicBezTo>
                    <a:pt x="108" y="56"/>
                    <a:pt x="109" y="56"/>
                    <a:pt x="110" y="57"/>
                  </a:cubicBezTo>
                  <a:cubicBezTo>
                    <a:pt x="111" y="57"/>
                    <a:pt x="111" y="58"/>
                    <a:pt x="111" y="59"/>
                  </a:cubicBezTo>
                  <a:cubicBezTo>
                    <a:pt x="112" y="60"/>
                    <a:pt x="112" y="61"/>
                    <a:pt x="111" y="62"/>
                  </a:cubicBezTo>
                  <a:close/>
                  <a:moveTo>
                    <a:pt x="111" y="62"/>
                  </a:moveTo>
                  <a:cubicBezTo>
                    <a:pt x="111" y="62"/>
                    <a:pt x="111" y="62"/>
                    <a:pt x="111" y="6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7" name="Google Shape;2537;p120"/>
            <p:cNvSpPr/>
            <p:nvPr/>
          </p:nvSpPr>
          <p:spPr>
            <a:xfrm>
              <a:off x="7847064" y="3704212"/>
              <a:ext cx="165090" cy="194157"/>
            </a:xfrm>
            <a:custGeom>
              <a:rect b="b" l="l" r="r" t="t"/>
              <a:pathLst>
                <a:path extrusionOk="0" h="70" w="60">
                  <a:moveTo>
                    <a:pt x="57" y="70"/>
                  </a:moveTo>
                  <a:cubicBezTo>
                    <a:pt x="59" y="70"/>
                    <a:pt x="60" y="69"/>
                    <a:pt x="60" y="67"/>
                  </a:cubicBezTo>
                  <a:cubicBezTo>
                    <a:pt x="60" y="4"/>
                    <a:pt x="60" y="4"/>
                    <a:pt x="60" y="4"/>
                  </a:cubicBezTo>
                  <a:cubicBezTo>
                    <a:pt x="60" y="2"/>
                    <a:pt x="59" y="0"/>
                    <a:pt x="57" y="0"/>
                  </a:cubicBezTo>
                  <a:cubicBezTo>
                    <a:pt x="4" y="0"/>
                    <a:pt x="4" y="0"/>
                    <a:pt x="4" y="0"/>
                  </a:cubicBezTo>
                  <a:cubicBezTo>
                    <a:pt x="2" y="0"/>
                    <a:pt x="0" y="2"/>
                    <a:pt x="0" y="4"/>
                  </a:cubicBezTo>
                  <a:cubicBezTo>
                    <a:pt x="0" y="67"/>
                    <a:pt x="0" y="67"/>
                    <a:pt x="0" y="67"/>
                  </a:cubicBezTo>
                  <a:cubicBezTo>
                    <a:pt x="0" y="69"/>
                    <a:pt x="2" y="70"/>
                    <a:pt x="4" y="70"/>
                  </a:cubicBezTo>
                  <a:lnTo>
                    <a:pt x="57" y="70"/>
                  </a:lnTo>
                  <a:close/>
                  <a:moveTo>
                    <a:pt x="8" y="7"/>
                  </a:moveTo>
                  <a:cubicBezTo>
                    <a:pt x="53" y="7"/>
                    <a:pt x="53" y="7"/>
                    <a:pt x="53" y="7"/>
                  </a:cubicBezTo>
                  <a:cubicBezTo>
                    <a:pt x="53" y="63"/>
                    <a:pt x="53" y="63"/>
                    <a:pt x="53" y="63"/>
                  </a:cubicBezTo>
                  <a:cubicBezTo>
                    <a:pt x="8" y="63"/>
                    <a:pt x="8" y="63"/>
                    <a:pt x="8" y="63"/>
                  </a:cubicBezTo>
                  <a:lnTo>
                    <a:pt x="8" y="7"/>
                  </a:lnTo>
                  <a:close/>
                  <a:moveTo>
                    <a:pt x="8" y="7"/>
                  </a:moveTo>
                  <a:cubicBezTo>
                    <a:pt x="8" y="7"/>
                    <a:pt x="8" y="7"/>
                    <a:pt x="8"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8" name="Google Shape;2538;p120"/>
            <p:cNvSpPr/>
            <p:nvPr/>
          </p:nvSpPr>
          <p:spPr>
            <a:xfrm>
              <a:off x="7888918" y="3751879"/>
              <a:ext cx="82545" cy="18602"/>
            </a:xfrm>
            <a:custGeom>
              <a:rect b="b" l="l" r="r" t="t"/>
              <a:pathLst>
                <a:path extrusionOk="0" h="7" w="30">
                  <a:moveTo>
                    <a:pt x="27" y="0"/>
                  </a:moveTo>
                  <a:cubicBezTo>
                    <a:pt x="4" y="0"/>
                    <a:pt x="4" y="0"/>
                    <a:pt x="4" y="0"/>
                  </a:cubicBezTo>
                  <a:cubicBezTo>
                    <a:pt x="2" y="0"/>
                    <a:pt x="0" y="1"/>
                    <a:pt x="0" y="3"/>
                  </a:cubicBezTo>
                  <a:cubicBezTo>
                    <a:pt x="0" y="5"/>
                    <a:pt x="2" y="7"/>
                    <a:pt x="4" y="7"/>
                  </a:cubicBezTo>
                  <a:cubicBezTo>
                    <a:pt x="27" y="7"/>
                    <a:pt x="27" y="7"/>
                    <a:pt x="27" y="7"/>
                  </a:cubicBezTo>
                  <a:cubicBezTo>
                    <a:pt x="29" y="7"/>
                    <a:pt x="30" y="5"/>
                    <a:pt x="30" y="3"/>
                  </a:cubicBezTo>
                  <a:cubicBezTo>
                    <a:pt x="30" y="1"/>
                    <a:pt x="29" y="0"/>
                    <a:pt x="27" y="0"/>
                  </a:cubicBezTo>
                  <a:close/>
                  <a:moveTo>
                    <a:pt x="27" y="0"/>
                  </a:moveTo>
                  <a:cubicBezTo>
                    <a:pt x="27" y="0"/>
                    <a:pt x="27" y="0"/>
                    <a:pt x="27"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9" name="Google Shape;2539;p120"/>
            <p:cNvSpPr/>
            <p:nvPr/>
          </p:nvSpPr>
          <p:spPr>
            <a:xfrm>
              <a:off x="7888918" y="3790245"/>
              <a:ext cx="82545" cy="22090"/>
            </a:xfrm>
            <a:custGeom>
              <a:rect b="b" l="l" r="r" t="t"/>
              <a:pathLst>
                <a:path extrusionOk="0" h="8" w="30">
                  <a:moveTo>
                    <a:pt x="27" y="0"/>
                  </a:moveTo>
                  <a:cubicBezTo>
                    <a:pt x="4" y="0"/>
                    <a:pt x="4" y="0"/>
                    <a:pt x="4" y="0"/>
                  </a:cubicBezTo>
                  <a:cubicBezTo>
                    <a:pt x="2" y="0"/>
                    <a:pt x="0" y="2"/>
                    <a:pt x="0" y="4"/>
                  </a:cubicBezTo>
                  <a:cubicBezTo>
                    <a:pt x="0" y="6"/>
                    <a:pt x="2" y="8"/>
                    <a:pt x="4" y="8"/>
                  </a:cubicBezTo>
                  <a:cubicBezTo>
                    <a:pt x="27" y="8"/>
                    <a:pt x="27" y="8"/>
                    <a:pt x="27" y="8"/>
                  </a:cubicBezTo>
                  <a:cubicBezTo>
                    <a:pt x="29" y="8"/>
                    <a:pt x="30" y="6"/>
                    <a:pt x="30" y="4"/>
                  </a:cubicBezTo>
                  <a:cubicBezTo>
                    <a:pt x="30" y="2"/>
                    <a:pt x="29" y="0"/>
                    <a:pt x="27" y="0"/>
                  </a:cubicBezTo>
                  <a:close/>
                  <a:moveTo>
                    <a:pt x="27" y="0"/>
                  </a:moveTo>
                  <a:cubicBezTo>
                    <a:pt x="27" y="0"/>
                    <a:pt x="27" y="0"/>
                    <a:pt x="27"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0" name="Google Shape;2540;p120"/>
            <p:cNvSpPr/>
            <p:nvPr/>
          </p:nvSpPr>
          <p:spPr>
            <a:xfrm>
              <a:off x="7888918" y="3832099"/>
              <a:ext cx="46504" cy="22090"/>
            </a:xfrm>
            <a:custGeom>
              <a:rect b="b" l="l" r="r" t="t"/>
              <a:pathLst>
                <a:path extrusionOk="0" h="8" w="17">
                  <a:moveTo>
                    <a:pt x="13" y="0"/>
                  </a:moveTo>
                  <a:cubicBezTo>
                    <a:pt x="4" y="0"/>
                    <a:pt x="4" y="0"/>
                    <a:pt x="4" y="0"/>
                  </a:cubicBezTo>
                  <a:cubicBezTo>
                    <a:pt x="2" y="0"/>
                    <a:pt x="0" y="2"/>
                    <a:pt x="0" y="4"/>
                  </a:cubicBezTo>
                  <a:cubicBezTo>
                    <a:pt x="0" y="6"/>
                    <a:pt x="2" y="8"/>
                    <a:pt x="4" y="8"/>
                  </a:cubicBezTo>
                  <a:cubicBezTo>
                    <a:pt x="13" y="8"/>
                    <a:pt x="13" y="8"/>
                    <a:pt x="13" y="8"/>
                  </a:cubicBezTo>
                  <a:cubicBezTo>
                    <a:pt x="15" y="8"/>
                    <a:pt x="17" y="6"/>
                    <a:pt x="17" y="4"/>
                  </a:cubicBezTo>
                  <a:cubicBezTo>
                    <a:pt x="17" y="2"/>
                    <a:pt x="15" y="0"/>
                    <a:pt x="13" y="0"/>
                  </a:cubicBezTo>
                  <a:close/>
                  <a:moveTo>
                    <a:pt x="13" y="0"/>
                  </a:moveTo>
                  <a:cubicBezTo>
                    <a:pt x="13" y="0"/>
                    <a:pt x="13" y="0"/>
                    <a:pt x="13"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1" name="Google Shape;2541;p120"/>
            <p:cNvSpPr/>
            <p:nvPr/>
          </p:nvSpPr>
          <p:spPr>
            <a:xfrm>
              <a:off x="7752892" y="3778619"/>
              <a:ext cx="331343" cy="194157"/>
            </a:xfrm>
            <a:custGeom>
              <a:rect b="b" l="l" r="r" t="t"/>
              <a:pathLst>
                <a:path extrusionOk="0" h="70" w="120">
                  <a:moveTo>
                    <a:pt x="117" y="27"/>
                  </a:moveTo>
                  <a:cubicBezTo>
                    <a:pt x="115" y="26"/>
                    <a:pt x="113" y="27"/>
                    <a:pt x="113" y="29"/>
                  </a:cubicBezTo>
                  <a:cubicBezTo>
                    <a:pt x="107" y="45"/>
                    <a:pt x="94" y="57"/>
                    <a:pt x="78" y="61"/>
                  </a:cubicBezTo>
                  <a:cubicBezTo>
                    <a:pt x="51" y="68"/>
                    <a:pt x="24" y="52"/>
                    <a:pt x="16" y="25"/>
                  </a:cubicBezTo>
                  <a:cubicBezTo>
                    <a:pt x="16" y="24"/>
                    <a:pt x="16" y="24"/>
                    <a:pt x="16" y="23"/>
                  </a:cubicBezTo>
                  <a:cubicBezTo>
                    <a:pt x="21" y="21"/>
                    <a:pt x="24" y="15"/>
                    <a:pt x="23" y="9"/>
                  </a:cubicBezTo>
                  <a:cubicBezTo>
                    <a:pt x="21" y="3"/>
                    <a:pt x="15" y="0"/>
                    <a:pt x="9" y="1"/>
                  </a:cubicBezTo>
                  <a:cubicBezTo>
                    <a:pt x="6" y="2"/>
                    <a:pt x="4" y="4"/>
                    <a:pt x="2" y="7"/>
                  </a:cubicBezTo>
                  <a:cubicBezTo>
                    <a:pt x="1" y="9"/>
                    <a:pt x="0" y="12"/>
                    <a:pt x="1" y="15"/>
                  </a:cubicBezTo>
                  <a:cubicBezTo>
                    <a:pt x="2" y="18"/>
                    <a:pt x="4" y="20"/>
                    <a:pt x="6" y="22"/>
                  </a:cubicBezTo>
                  <a:cubicBezTo>
                    <a:pt x="7" y="22"/>
                    <a:pt x="8" y="23"/>
                    <a:pt x="8" y="23"/>
                  </a:cubicBezTo>
                  <a:cubicBezTo>
                    <a:pt x="9" y="24"/>
                    <a:pt x="9" y="26"/>
                    <a:pt x="9" y="27"/>
                  </a:cubicBezTo>
                  <a:cubicBezTo>
                    <a:pt x="13" y="42"/>
                    <a:pt x="23" y="55"/>
                    <a:pt x="36" y="62"/>
                  </a:cubicBezTo>
                  <a:cubicBezTo>
                    <a:pt x="45" y="67"/>
                    <a:pt x="55" y="70"/>
                    <a:pt x="65" y="70"/>
                  </a:cubicBezTo>
                  <a:cubicBezTo>
                    <a:pt x="70" y="70"/>
                    <a:pt x="75" y="69"/>
                    <a:pt x="80" y="68"/>
                  </a:cubicBezTo>
                  <a:cubicBezTo>
                    <a:pt x="98" y="63"/>
                    <a:pt x="113" y="49"/>
                    <a:pt x="120" y="31"/>
                  </a:cubicBezTo>
                  <a:cubicBezTo>
                    <a:pt x="120" y="29"/>
                    <a:pt x="119" y="27"/>
                    <a:pt x="117" y="27"/>
                  </a:cubicBezTo>
                  <a:close/>
                  <a:moveTo>
                    <a:pt x="13" y="16"/>
                  </a:moveTo>
                  <a:cubicBezTo>
                    <a:pt x="12" y="16"/>
                    <a:pt x="11" y="16"/>
                    <a:pt x="10" y="15"/>
                  </a:cubicBezTo>
                  <a:cubicBezTo>
                    <a:pt x="9" y="15"/>
                    <a:pt x="9" y="14"/>
                    <a:pt x="8" y="13"/>
                  </a:cubicBezTo>
                  <a:cubicBezTo>
                    <a:pt x="8" y="12"/>
                    <a:pt x="8" y="11"/>
                    <a:pt x="9" y="10"/>
                  </a:cubicBezTo>
                  <a:cubicBezTo>
                    <a:pt x="9" y="9"/>
                    <a:pt x="11" y="8"/>
                    <a:pt x="12" y="8"/>
                  </a:cubicBezTo>
                  <a:cubicBezTo>
                    <a:pt x="14" y="8"/>
                    <a:pt x="15" y="10"/>
                    <a:pt x="16" y="11"/>
                  </a:cubicBezTo>
                  <a:cubicBezTo>
                    <a:pt x="16" y="13"/>
                    <a:pt x="15" y="15"/>
                    <a:pt x="13" y="16"/>
                  </a:cubicBezTo>
                  <a:close/>
                  <a:moveTo>
                    <a:pt x="13" y="16"/>
                  </a:moveTo>
                  <a:cubicBezTo>
                    <a:pt x="13" y="16"/>
                    <a:pt x="13" y="16"/>
                    <a:pt x="13" y="1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42" name="Google Shape;2542;p120"/>
          <p:cNvGrpSpPr/>
          <p:nvPr/>
        </p:nvGrpSpPr>
        <p:grpSpPr>
          <a:xfrm>
            <a:off x="1048139" y="4270405"/>
            <a:ext cx="325530" cy="329020"/>
            <a:chOff x="1048139" y="4270405"/>
            <a:chExt cx="325530" cy="329020"/>
          </a:xfrm>
        </p:grpSpPr>
        <p:sp>
          <p:nvSpPr>
            <p:cNvPr id="2543" name="Google Shape;2543;p120"/>
            <p:cNvSpPr/>
            <p:nvPr/>
          </p:nvSpPr>
          <p:spPr>
            <a:xfrm>
              <a:off x="1048139" y="4270405"/>
              <a:ext cx="325530" cy="329020"/>
            </a:xfrm>
            <a:custGeom>
              <a:rect b="b" l="l" r="r" t="t"/>
              <a:pathLst>
                <a:path extrusionOk="0" h="119" w="118">
                  <a:moveTo>
                    <a:pt x="115" y="0"/>
                  </a:moveTo>
                  <a:cubicBezTo>
                    <a:pt x="4" y="0"/>
                    <a:pt x="4" y="0"/>
                    <a:pt x="4" y="0"/>
                  </a:cubicBezTo>
                  <a:cubicBezTo>
                    <a:pt x="2" y="0"/>
                    <a:pt x="0" y="2"/>
                    <a:pt x="0" y="4"/>
                  </a:cubicBezTo>
                  <a:cubicBezTo>
                    <a:pt x="0" y="18"/>
                    <a:pt x="0" y="18"/>
                    <a:pt x="0" y="18"/>
                  </a:cubicBezTo>
                  <a:cubicBezTo>
                    <a:pt x="0" y="20"/>
                    <a:pt x="2" y="21"/>
                    <a:pt x="4" y="21"/>
                  </a:cubicBezTo>
                  <a:cubicBezTo>
                    <a:pt x="5" y="21"/>
                    <a:pt x="5" y="21"/>
                    <a:pt x="5" y="21"/>
                  </a:cubicBezTo>
                  <a:cubicBezTo>
                    <a:pt x="5" y="105"/>
                    <a:pt x="5" y="105"/>
                    <a:pt x="5" y="105"/>
                  </a:cubicBezTo>
                  <a:cubicBezTo>
                    <a:pt x="5" y="105"/>
                    <a:pt x="5" y="105"/>
                    <a:pt x="5" y="105"/>
                  </a:cubicBezTo>
                  <a:cubicBezTo>
                    <a:pt x="3" y="105"/>
                    <a:pt x="1" y="106"/>
                    <a:pt x="1" y="108"/>
                  </a:cubicBezTo>
                  <a:cubicBezTo>
                    <a:pt x="1" y="110"/>
                    <a:pt x="3" y="112"/>
                    <a:pt x="5" y="112"/>
                  </a:cubicBezTo>
                  <a:cubicBezTo>
                    <a:pt x="56" y="112"/>
                    <a:pt x="56" y="112"/>
                    <a:pt x="56" y="112"/>
                  </a:cubicBezTo>
                  <a:cubicBezTo>
                    <a:pt x="56" y="115"/>
                    <a:pt x="56" y="115"/>
                    <a:pt x="56" y="115"/>
                  </a:cubicBezTo>
                  <a:cubicBezTo>
                    <a:pt x="56" y="117"/>
                    <a:pt x="57" y="119"/>
                    <a:pt x="59" y="119"/>
                  </a:cubicBezTo>
                  <a:cubicBezTo>
                    <a:pt x="61" y="119"/>
                    <a:pt x="63" y="117"/>
                    <a:pt x="63" y="115"/>
                  </a:cubicBezTo>
                  <a:cubicBezTo>
                    <a:pt x="63" y="112"/>
                    <a:pt x="63" y="112"/>
                    <a:pt x="63" y="112"/>
                  </a:cubicBezTo>
                  <a:cubicBezTo>
                    <a:pt x="114" y="112"/>
                    <a:pt x="114" y="112"/>
                    <a:pt x="114" y="112"/>
                  </a:cubicBezTo>
                  <a:cubicBezTo>
                    <a:pt x="116" y="112"/>
                    <a:pt x="117" y="110"/>
                    <a:pt x="117" y="108"/>
                  </a:cubicBezTo>
                  <a:cubicBezTo>
                    <a:pt x="117" y="106"/>
                    <a:pt x="116" y="105"/>
                    <a:pt x="114" y="105"/>
                  </a:cubicBezTo>
                  <a:cubicBezTo>
                    <a:pt x="114" y="105"/>
                    <a:pt x="114" y="105"/>
                    <a:pt x="114" y="105"/>
                  </a:cubicBezTo>
                  <a:cubicBezTo>
                    <a:pt x="114" y="21"/>
                    <a:pt x="114" y="21"/>
                    <a:pt x="114" y="21"/>
                  </a:cubicBezTo>
                  <a:cubicBezTo>
                    <a:pt x="115" y="21"/>
                    <a:pt x="115" y="21"/>
                    <a:pt x="115" y="21"/>
                  </a:cubicBezTo>
                  <a:cubicBezTo>
                    <a:pt x="117" y="21"/>
                    <a:pt x="118" y="20"/>
                    <a:pt x="118" y="18"/>
                  </a:cubicBezTo>
                  <a:cubicBezTo>
                    <a:pt x="118" y="4"/>
                    <a:pt x="118" y="4"/>
                    <a:pt x="118" y="4"/>
                  </a:cubicBezTo>
                  <a:cubicBezTo>
                    <a:pt x="118" y="2"/>
                    <a:pt x="117" y="0"/>
                    <a:pt x="115" y="0"/>
                  </a:cubicBezTo>
                  <a:close/>
                  <a:moveTo>
                    <a:pt x="12" y="105"/>
                  </a:moveTo>
                  <a:cubicBezTo>
                    <a:pt x="12" y="21"/>
                    <a:pt x="12" y="21"/>
                    <a:pt x="12" y="21"/>
                  </a:cubicBezTo>
                  <a:cubicBezTo>
                    <a:pt x="107" y="21"/>
                    <a:pt x="107" y="21"/>
                    <a:pt x="107" y="21"/>
                  </a:cubicBezTo>
                  <a:cubicBezTo>
                    <a:pt x="107" y="105"/>
                    <a:pt x="107" y="105"/>
                    <a:pt x="107" y="105"/>
                  </a:cubicBezTo>
                  <a:lnTo>
                    <a:pt x="12" y="105"/>
                  </a:lnTo>
                  <a:close/>
                  <a:moveTo>
                    <a:pt x="7" y="7"/>
                  </a:moveTo>
                  <a:cubicBezTo>
                    <a:pt x="111" y="7"/>
                    <a:pt x="111" y="7"/>
                    <a:pt x="111" y="7"/>
                  </a:cubicBezTo>
                  <a:cubicBezTo>
                    <a:pt x="111" y="14"/>
                    <a:pt x="111" y="14"/>
                    <a:pt x="111" y="14"/>
                  </a:cubicBezTo>
                  <a:cubicBezTo>
                    <a:pt x="7" y="14"/>
                    <a:pt x="7" y="14"/>
                    <a:pt x="7" y="14"/>
                  </a:cubicBezTo>
                  <a:lnTo>
                    <a:pt x="7" y="7"/>
                  </a:lnTo>
                  <a:close/>
                  <a:moveTo>
                    <a:pt x="7" y="7"/>
                  </a:moveTo>
                  <a:cubicBezTo>
                    <a:pt x="7" y="7"/>
                    <a:pt x="7" y="7"/>
                    <a:pt x="7"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4" name="Google Shape;2544;p120"/>
            <p:cNvSpPr/>
            <p:nvPr/>
          </p:nvSpPr>
          <p:spPr>
            <a:xfrm>
              <a:off x="1100456" y="4348300"/>
              <a:ext cx="224384" cy="19765"/>
            </a:xfrm>
            <a:custGeom>
              <a:rect b="b" l="l" r="r" t="t"/>
              <a:pathLst>
                <a:path extrusionOk="0" h="7" w="81">
                  <a:moveTo>
                    <a:pt x="3" y="7"/>
                  </a:moveTo>
                  <a:cubicBezTo>
                    <a:pt x="77" y="7"/>
                    <a:pt x="77" y="7"/>
                    <a:pt x="77" y="7"/>
                  </a:cubicBezTo>
                  <a:cubicBezTo>
                    <a:pt x="79" y="7"/>
                    <a:pt x="81" y="5"/>
                    <a:pt x="81" y="4"/>
                  </a:cubicBezTo>
                  <a:cubicBezTo>
                    <a:pt x="81" y="2"/>
                    <a:pt x="79" y="0"/>
                    <a:pt x="77" y="0"/>
                  </a:cubicBezTo>
                  <a:cubicBezTo>
                    <a:pt x="3" y="0"/>
                    <a:pt x="3" y="0"/>
                    <a:pt x="3" y="0"/>
                  </a:cubicBezTo>
                  <a:cubicBezTo>
                    <a:pt x="1" y="0"/>
                    <a:pt x="0" y="2"/>
                    <a:pt x="0" y="4"/>
                  </a:cubicBezTo>
                  <a:cubicBezTo>
                    <a:pt x="0" y="5"/>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5" name="Google Shape;2545;p120"/>
            <p:cNvSpPr/>
            <p:nvPr/>
          </p:nvSpPr>
          <p:spPr>
            <a:xfrm>
              <a:off x="1100456" y="4386666"/>
              <a:ext cx="180204" cy="19765"/>
            </a:xfrm>
            <a:custGeom>
              <a:rect b="b" l="l" r="r" t="t"/>
              <a:pathLst>
                <a:path extrusionOk="0" h="7" w="65">
                  <a:moveTo>
                    <a:pt x="3" y="7"/>
                  </a:moveTo>
                  <a:cubicBezTo>
                    <a:pt x="61" y="7"/>
                    <a:pt x="61" y="7"/>
                    <a:pt x="61" y="7"/>
                  </a:cubicBezTo>
                  <a:cubicBezTo>
                    <a:pt x="63" y="7"/>
                    <a:pt x="65" y="5"/>
                    <a:pt x="65" y="3"/>
                  </a:cubicBezTo>
                  <a:cubicBezTo>
                    <a:pt x="65" y="1"/>
                    <a:pt x="63" y="0"/>
                    <a:pt x="61" y="0"/>
                  </a:cubicBezTo>
                  <a:cubicBezTo>
                    <a:pt x="3" y="0"/>
                    <a:pt x="3" y="0"/>
                    <a:pt x="3" y="0"/>
                  </a:cubicBezTo>
                  <a:cubicBezTo>
                    <a:pt x="1" y="0"/>
                    <a:pt x="0" y="1"/>
                    <a:pt x="0" y="3"/>
                  </a:cubicBezTo>
                  <a:cubicBezTo>
                    <a:pt x="0" y="5"/>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6" name="Google Shape;2546;p120"/>
            <p:cNvSpPr/>
            <p:nvPr/>
          </p:nvSpPr>
          <p:spPr>
            <a:xfrm>
              <a:off x="1100456" y="4425032"/>
              <a:ext cx="224384" cy="116261"/>
            </a:xfrm>
            <a:custGeom>
              <a:rect b="b" l="l" r="r" t="t"/>
              <a:pathLst>
                <a:path extrusionOk="0" h="42" w="81">
                  <a:moveTo>
                    <a:pt x="78" y="35"/>
                  </a:moveTo>
                  <a:cubicBezTo>
                    <a:pt x="78" y="25"/>
                    <a:pt x="78" y="25"/>
                    <a:pt x="78" y="25"/>
                  </a:cubicBezTo>
                  <a:cubicBezTo>
                    <a:pt x="78" y="23"/>
                    <a:pt x="77" y="21"/>
                    <a:pt x="75" y="21"/>
                  </a:cubicBezTo>
                  <a:cubicBezTo>
                    <a:pt x="61" y="21"/>
                    <a:pt x="61" y="21"/>
                    <a:pt x="61" y="21"/>
                  </a:cubicBezTo>
                  <a:cubicBezTo>
                    <a:pt x="59" y="21"/>
                    <a:pt x="58" y="23"/>
                    <a:pt x="58" y="25"/>
                  </a:cubicBezTo>
                  <a:cubicBezTo>
                    <a:pt x="58" y="35"/>
                    <a:pt x="58" y="35"/>
                    <a:pt x="58" y="35"/>
                  </a:cubicBezTo>
                  <a:cubicBezTo>
                    <a:pt x="51" y="35"/>
                    <a:pt x="51" y="35"/>
                    <a:pt x="51" y="35"/>
                  </a:cubicBezTo>
                  <a:cubicBezTo>
                    <a:pt x="51" y="3"/>
                    <a:pt x="51" y="3"/>
                    <a:pt x="51" y="3"/>
                  </a:cubicBezTo>
                  <a:cubicBezTo>
                    <a:pt x="51" y="1"/>
                    <a:pt x="49" y="0"/>
                    <a:pt x="47" y="0"/>
                  </a:cubicBezTo>
                  <a:cubicBezTo>
                    <a:pt x="33" y="0"/>
                    <a:pt x="33" y="0"/>
                    <a:pt x="33" y="0"/>
                  </a:cubicBezTo>
                  <a:cubicBezTo>
                    <a:pt x="31" y="0"/>
                    <a:pt x="30" y="1"/>
                    <a:pt x="30" y="3"/>
                  </a:cubicBezTo>
                  <a:cubicBezTo>
                    <a:pt x="30" y="35"/>
                    <a:pt x="30" y="35"/>
                    <a:pt x="30" y="35"/>
                  </a:cubicBezTo>
                  <a:cubicBezTo>
                    <a:pt x="23" y="35"/>
                    <a:pt x="23" y="35"/>
                    <a:pt x="23" y="35"/>
                  </a:cubicBezTo>
                  <a:cubicBezTo>
                    <a:pt x="23" y="11"/>
                    <a:pt x="23" y="11"/>
                    <a:pt x="23" y="11"/>
                  </a:cubicBezTo>
                  <a:cubicBezTo>
                    <a:pt x="23" y="9"/>
                    <a:pt x="21" y="8"/>
                    <a:pt x="19" y="8"/>
                  </a:cubicBezTo>
                  <a:cubicBezTo>
                    <a:pt x="6" y="8"/>
                    <a:pt x="6" y="8"/>
                    <a:pt x="6" y="8"/>
                  </a:cubicBezTo>
                  <a:cubicBezTo>
                    <a:pt x="4" y="8"/>
                    <a:pt x="2" y="9"/>
                    <a:pt x="2" y="11"/>
                  </a:cubicBezTo>
                  <a:cubicBezTo>
                    <a:pt x="2" y="35"/>
                    <a:pt x="2" y="35"/>
                    <a:pt x="2" y="35"/>
                  </a:cubicBezTo>
                  <a:cubicBezTo>
                    <a:pt x="1" y="36"/>
                    <a:pt x="0" y="37"/>
                    <a:pt x="0" y="39"/>
                  </a:cubicBezTo>
                  <a:cubicBezTo>
                    <a:pt x="0" y="40"/>
                    <a:pt x="1" y="42"/>
                    <a:pt x="3" y="42"/>
                  </a:cubicBezTo>
                  <a:cubicBezTo>
                    <a:pt x="77" y="42"/>
                    <a:pt x="77" y="42"/>
                    <a:pt x="77" y="42"/>
                  </a:cubicBezTo>
                  <a:cubicBezTo>
                    <a:pt x="79" y="42"/>
                    <a:pt x="81" y="40"/>
                    <a:pt x="81" y="39"/>
                  </a:cubicBezTo>
                  <a:cubicBezTo>
                    <a:pt x="81" y="37"/>
                    <a:pt x="80" y="36"/>
                    <a:pt x="78" y="35"/>
                  </a:cubicBezTo>
                  <a:close/>
                  <a:moveTo>
                    <a:pt x="9" y="35"/>
                  </a:moveTo>
                  <a:cubicBezTo>
                    <a:pt x="9" y="15"/>
                    <a:pt x="9" y="15"/>
                    <a:pt x="9" y="15"/>
                  </a:cubicBezTo>
                  <a:cubicBezTo>
                    <a:pt x="16" y="15"/>
                    <a:pt x="16" y="15"/>
                    <a:pt x="16" y="15"/>
                  </a:cubicBezTo>
                  <a:cubicBezTo>
                    <a:pt x="16" y="35"/>
                    <a:pt x="16" y="35"/>
                    <a:pt x="16" y="35"/>
                  </a:cubicBezTo>
                  <a:lnTo>
                    <a:pt x="9" y="35"/>
                  </a:lnTo>
                  <a:close/>
                  <a:moveTo>
                    <a:pt x="37" y="35"/>
                  </a:moveTo>
                  <a:cubicBezTo>
                    <a:pt x="37" y="6"/>
                    <a:pt x="37" y="6"/>
                    <a:pt x="37" y="6"/>
                  </a:cubicBezTo>
                  <a:cubicBezTo>
                    <a:pt x="44" y="6"/>
                    <a:pt x="44" y="6"/>
                    <a:pt x="44" y="6"/>
                  </a:cubicBezTo>
                  <a:cubicBezTo>
                    <a:pt x="44" y="35"/>
                    <a:pt x="44" y="35"/>
                    <a:pt x="44" y="35"/>
                  </a:cubicBezTo>
                  <a:lnTo>
                    <a:pt x="37" y="35"/>
                  </a:lnTo>
                  <a:close/>
                  <a:moveTo>
                    <a:pt x="65" y="35"/>
                  </a:moveTo>
                  <a:cubicBezTo>
                    <a:pt x="65" y="28"/>
                    <a:pt x="65" y="28"/>
                    <a:pt x="65" y="28"/>
                  </a:cubicBezTo>
                  <a:cubicBezTo>
                    <a:pt x="71" y="28"/>
                    <a:pt x="71" y="28"/>
                    <a:pt x="71" y="28"/>
                  </a:cubicBezTo>
                  <a:cubicBezTo>
                    <a:pt x="71" y="35"/>
                    <a:pt x="71" y="35"/>
                    <a:pt x="71" y="35"/>
                  </a:cubicBezTo>
                  <a:lnTo>
                    <a:pt x="65" y="35"/>
                  </a:lnTo>
                  <a:close/>
                  <a:moveTo>
                    <a:pt x="65" y="35"/>
                  </a:moveTo>
                  <a:cubicBezTo>
                    <a:pt x="65" y="35"/>
                    <a:pt x="65" y="35"/>
                    <a:pt x="65" y="3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47" name="Google Shape;2547;p120"/>
          <p:cNvGrpSpPr/>
          <p:nvPr/>
        </p:nvGrpSpPr>
        <p:grpSpPr>
          <a:xfrm>
            <a:off x="1771280" y="4273892"/>
            <a:ext cx="345295" cy="323206"/>
            <a:chOff x="1771280" y="4273892"/>
            <a:chExt cx="345295" cy="323206"/>
          </a:xfrm>
        </p:grpSpPr>
        <p:sp>
          <p:nvSpPr>
            <p:cNvPr id="2548" name="Google Shape;2548;p120"/>
            <p:cNvSpPr/>
            <p:nvPr/>
          </p:nvSpPr>
          <p:spPr>
            <a:xfrm>
              <a:off x="1771280" y="4273892"/>
              <a:ext cx="345295" cy="323206"/>
            </a:xfrm>
            <a:custGeom>
              <a:rect b="b" l="l" r="r" t="t"/>
              <a:pathLst>
                <a:path extrusionOk="0" h="117" w="125">
                  <a:moveTo>
                    <a:pt x="121" y="44"/>
                  </a:moveTo>
                  <a:cubicBezTo>
                    <a:pt x="120" y="44"/>
                    <a:pt x="120" y="44"/>
                    <a:pt x="120" y="44"/>
                  </a:cubicBezTo>
                  <a:cubicBezTo>
                    <a:pt x="120" y="37"/>
                    <a:pt x="120" y="37"/>
                    <a:pt x="120" y="37"/>
                  </a:cubicBezTo>
                  <a:cubicBezTo>
                    <a:pt x="120" y="23"/>
                    <a:pt x="109" y="12"/>
                    <a:pt x="95" y="12"/>
                  </a:cubicBezTo>
                  <a:cubicBezTo>
                    <a:pt x="93" y="12"/>
                    <a:pt x="91" y="12"/>
                    <a:pt x="89" y="12"/>
                  </a:cubicBezTo>
                  <a:cubicBezTo>
                    <a:pt x="87" y="9"/>
                    <a:pt x="82" y="6"/>
                    <a:pt x="75" y="4"/>
                  </a:cubicBezTo>
                  <a:cubicBezTo>
                    <a:pt x="67" y="1"/>
                    <a:pt x="56" y="0"/>
                    <a:pt x="46" y="0"/>
                  </a:cubicBezTo>
                  <a:cubicBezTo>
                    <a:pt x="34" y="0"/>
                    <a:pt x="23" y="1"/>
                    <a:pt x="15" y="4"/>
                  </a:cubicBezTo>
                  <a:cubicBezTo>
                    <a:pt x="3" y="8"/>
                    <a:pt x="0" y="14"/>
                    <a:pt x="0" y="18"/>
                  </a:cubicBezTo>
                  <a:cubicBezTo>
                    <a:pt x="0" y="18"/>
                    <a:pt x="0" y="99"/>
                    <a:pt x="0" y="99"/>
                  </a:cubicBezTo>
                  <a:cubicBezTo>
                    <a:pt x="0" y="111"/>
                    <a:pt x="23" y="117"/>
                    <a:pt x="46" y="117"/>
                  </a:cubicBezTo>
                  <a:cubicBezTo>
                    <a:pt x="68" y="117"/>
                    <a:pt x="91" y="111"/>
                    <a:pt x="91" y="99"/>
                  </a:cubicBezTo>
                  <a:cubicBezTo>
                    <a:pt x="91" y="95"/>
                    <a:pt x="91" y="95"/>
                    <a:pt x="91" y="95"/>
                  </a:cubicBezTo>
                  <a:cubicBezTo>
                    <a:pt x="92" y="95"/>
                    <a:pt x="94" y="95"/>
                    <a:pt x="95" y="95"/>
                  </a:cubicBezTo>
                  <a:cubicBezTo>
                    <a:pt x="112" y="95"/>
                    <a:pt x="125" y="82"/>
                    <a:pt x="125" y="65"/>
                  </a:cubicBezTo>
                  <a:cubicBezTo>
                    <a:pt x="125" y="47"/>
                    <a:pt x="125" y="47"/>
                    <a:pt x="125" y="47"/>
                  </a:cubicBezTo>
                  <a:cubicBezTo>
                    <a:pt x="125" y="45"/>
                    <a:pt x="123" y="44"/>
                    <a:pt x="121" y="44"/>
                  </a:cubicBezTo>
                  <a:close/>
                  <a:moveTo>
                    <a:pt x="113" y="37"/>
                  </a:moveTo>
                  <a:cubicBezTo>
                    <a:pt x="113" y="44"/>
                    <a:pt x="113" y="44"/>
                    <a:pt x="113" y="44"/>
                  </a:cubicBezTo>
                  <a:cubicBezTo>
                    <a:pt x="106" y="44"/>
                    <a:pt x="106" y="44"/>
                    <a:pt x="106" y="44"/>
                  </a:cubicBezTo>
                  <a:cubicBezTo>
                    <a:pt x="106" y="37"/>
                    <a:pt x="106" y="37"/>
                    <a:pt x="106" y="37"/>
                  </a:cubicBezTo>
                  <a:cubicBezTo>
                    <a:pt x="106" y="31"/>
                    <a:pt x="101" y="26"/>
                    <a:pt x="95" y="26"/>
                  </a:cubicBezTo>
                  <a:cubicBezTo>
                    <a:pt x="89" y="26"/>
                    <a:pt x="84" y="31"/>
                    <a:pt x="84" y="37"/>
                  </a:cubicBezTo>
                  <a:cubicBezTo>
                    <a:pt x="84" y="44"/>
                    <a:pt x="84" y="44"/>
                    <a:pt x="84" y="44"/>
                  </a:cubicBezTo>
                  <a:cubicBezTo>
                    <a:pt x="77" y="44"/>
                    <a:pt x="77" y="44"/>
                    <a:pt x="77" y="44"/>
                  </a:cubicBezTo>
                  <a:cubicBezTo>
                    <a:pt x="77" y="37"/>
                    <a:pt x="77" y="37"/>
                    <a:pt x="77" y="37"/>
                  </a:cubicBezTo>
                  <a:cubicBezTo>
                    <a:pt x="77" y="27"/>
                    <a:pt x="85" y="19"/>
                    <a:pt x="95" y="19"/>
                  </a:cubicBezTo>
                  <a:cubicBezTo>
                    <a:pt x="105" y="19"/>
                    <a:pt x="113" y="27"/>
                    <a:pt x="113" y="37"/>
                  </a:cubicBezTo>
                  <a:close/>
                  <a:moveTo>
                    <a:pt x="98" y="44"/>
                  </a:moveTo>
                  <a:cubicBezTo>
                    <a:pt x="92" y="44"/>
                    <a:pt x="92" y="44"/>
                    <a:pt x="92" y="44"/>
                  </a:cubicBezTo>
                  <a:cubicBezTo>
                    <a:pt x="92" y="37"/>
                    <a:pt x="92" y="37"/>
                    <a:pt x="92" y="37"/>
                  </a:cubicBezTo>
                  <a:cubicBezTo>
                    <a:pt x="92" y="35"/>
                    <a:pt x="93" y="34"/>
                    <a:pt x="95" y="34"/>
                  </a:cubicBezTo>
                  <a:cubicBezTo>
                    <a:pt x="97" y="34"/>
                    <a:pt x="98" y="35"/>
                    <a:pt x="98" y="37"/>
                  </a:cubicBezTo>
                  <a:lnTo>
                    <a:pt x="98" y="44"/>
                  </a:lnTo>
                  <a:close/>
                  <a:moveTo>
                    <a:pt x="15" y="32"/>
                  </a:moveTo>
                  <a:cubicBezTo>
                    <a:pt x="23" y="35"/>
                    <a:pt x="34" y="37"/>
                    <a:pt x="46" y="37"/>
                  </a:cubicBezTo>
                  <a:cubicBezTo>
                    <a:pt x="54" y="37"/>
                    <a:pt x="63" y="36"/>
                    <a:pt x="70" y="34"/>
                  </a:cubicBezTo>
                  <a:cubicBezTo>
                    <a:pt x="70" y="35"/>
                    <a:pt x="70" y="36"/>
                    <a:pt x="70" y="37"/>
                  </a:cubicBezTo>
                  <a:cubicBezTo>
                    <a:pt x="70" y="44"/>
                    <a:pt x="70" y="44"/>
                    <a:pt x="70" y="44"/>
                  </a:cubicBezTo>
                  <a:cubicBezTo>
                    <a:pt x="69" y="44"/>
                    <a:pt x="69" y="44"/>
                    <a:pt x="69" y="44"/>
                  </a:cubicBezTo>
                  <a:cubicBezTo>
                    <a:pt x="67" y="44"/>
                    <a:pt x="65" y="45"/>
                    <a:pt x="65" y="47"/>
                  </a:cubicBezTo>
                  <a:cubicBezTo>
                    <a:pt x="65" y="54"/>
                    <a:pt x="65" y="54"/>
                    <a:pt x="65" y="54"/>
                  </a:cubicBezTo>
                  <a:cubicBezTo>
                    <a:pt x="59" y="55"/>
                    <a:pt x="52" y="56"/>
                    <a:pt x="46" y="56"/>
                  </a:cubicBezTo>
                  <a:cubicBezTo>
                    <a:pt x="35" y="56"/>
                    <a:pt x="25" y="55"/>
                    <a:pt x="17" y="52"/>
                  </a:cubicBezTo>
                  <a:cubicBezTo>
                    <a:pt x="11" y="50"/>
                    <a:pt x="8" y="47"/>
                    <a:pt x="8" y="45"/>
                  </a:cubicBezTo>
                  <a:cubicBezTo>
                    <a:pt x="8" y="29"/>
                    <a:pt x="8" y="29"/>
                    <a:pt x="8" y="29"/>
                  </a:cubicBezTo>
                  <a:cubicBezTo>
                    <a:pt x="10" y="30"/>
                    <a:pt x="12" y="31"/>
                    <a:pt x="15" y="32"/>
                  </a:cubicBezTo>
                  <a:close/>
                  <a:moveTo>
                    <a:pt x="8" y="72"/>
                  </a:moveTo>
                  <a:cubicBezTo>
                    <a:pt x="8" y="55"/>
                    <a:pt x="8" y="55"/>
                    <a:pt x="8" y="55"/>
                  </a:cubicBezTo>
                  <a:cubicBezTo>
                    <a:pt x="16" y="61"/>
                    <a:pt x="31" y="63"/>
                    <a:pt x="46" y="63"/>
                  </a:cubicBezTo>
                  <a:cubicBezTo>
                    <a:pt x="52" y="63"/>
                    <a:pt x="59" y="63"/>
                    <a:pt x="65" y="62"/>
                  </a:cubicBezTo>
                  <a:cubicBezTo>
                    <a:pt x="65" y="65"/>
                    <a:pt x="65" y="65"/>
                    <a:pt x="65" y="65"/>
                  </a:cubicBezTo>
                  <a:cubicBezTo>
                    <a:pt x="65" y="71"/>
                    <a:pt x="66" y="76"/>
                    <a:pt x="69" y="80"/>
                  </a:cubicBezTo>
                  <a:cubicBezTo>
                    <a:pt x="62" y="82"/>
                    <a:pt x="54" y="83"/>
                    <a:pt x="46" y="83"/>
                  </a:cubicBezTo>
                  <a:cubicBezTo>
                    <a:pt x="35" y="83"/>
                    <a:pt x="25" y="82"/>
                    <a:pt x="17" y="79"/>
                  </a:cubicBezTo>
                  <a:cubicBezTo>
                    <a:pt x="11" y="77"/>
                    <a:pt x="8" y="74"/>
                    <a:pt x="8" y="72"/>
                  </a:cubicBezTo>
                  <a:close/>
                  <a:moveTo>
                    <a:pt x="17" y="11"/>
                  </a:moveTo>
                  <a:cubicBezTo>
                    <a:pt x="25" y="8"/>
                    <a:pt x="35" y="7"/>
                    <a:pt x="46" y="7"/>
                  </a:cubicBezTo>
                  <a:cubicBezTo>
                    <a:pt x="56" y="7"/>
                    <a:pt x="65" y="8"/>
                    <a:pt x="73" y="11"/>
                  </a:cubicBezTo>
                  <a:cubicBezTo>
                    <a:pt x="77" y="12"/>
                    <a:pt x="80" y="14"/>
                    <a:pt x="82" y="15"/>
                  </a:cubicBezTo>
                  <a:cubicBezTo>
                    <a:pt x="78" y="18"/>
                    <a:pt x="75" y="21"/>
                    <a:pt x="72" y="26"/>
                  </a:cubicBezTo>
                  <a:cubicBezTo>
                    <a:pt x="65" y="28"/>
                    <a:pt x="56" y="29"/>
                    <a:pt x="46" y="29"/>
                  </a:cubicBezTo>
                  <a:cubicBezTo>
                    <a:pt x="35" y="29"/>
                    <a:pt x="25" y="28"/>
                    <a:pt x="17" y="25"/>
                  </a:cubicBezTo>
                  <a:cubicBezTo>
                    <a:pt x="11" y="23"/>
                    <a:pt x="8" y="20"/>
                    <a:pt x="8" y="18"/>
                  </a:cubicBezTo>
                  <a:cubicBezTo>
                    <a:pt x="8" y="16"/>
                    <a:pt x="11" y="13"/>
                    <a:pt x="17" y="11"/>
                  </a:cubicBezTo>
                  <a:close/>
                  <a:moveTo>
                    <a:pt x="84" y="99"/>
                  </a:moveTo>
                  <a:cubicBezTo>
                    <a:pt x="84" y="101"/>
                    <a:pt x="81" y="104"/>
                    <a:pt x="74" y="106"/>
                  </a:cubicBezTo>
                  <a:cubicBezTo>
                    <a:pt x="66" y="109"/>
                    <a:pt x="56" y="110"/>
                    <a:pt x="46" y="110"/>
                  </a:cubicBezTo>
                  <a:cubicBezTo>
                    <a:pt x="35" y="110"/>
                    <a:pt x="25" y="109"/>
                    <a:pt x="17" y="106"/>
                  </a:cubicBezTo>
                  <a:cubicBezTo>
                    <a:pt x="11" y="104"/>
                    <a:pt x="8" y="101"/>
                    <a:pt x="8" y="99"/>
                  </a:cubicBezTo>
                  <a:cubicBezTo>
                    <a:pt x="8" y="83"/>
                    <a:pt x="8" y="83"/>
                    <a:pt x="8" y="83"/>
                  </a:cubicBezTo>
                  <a:cubicBezTo>
                    <a:pt x="16" y="88"/>
                    <a:pt x="31" y="90"/>
                    <a:pt x="46" y="90"/>
                  </a:cubicBezTo>
                  <a:cubicBezTo>
                    <a:pt x="56" y="90"/>
                    <a:pt x="66" y="89"/>
                    <a:pt x="74" y="87"/>
                  </a:cubicBezTo>
                  <a:cubicBezTo>
                    <a:pt x="77" y="89"/>
                    <a:pt x="80" y="91"/>
                    <a:pt x="84" y="93"/>
                  </a:cubicBezTo>
                  <a:lnTo>
                    <a:pt x="84" y="99"/>
                  </a:lnTo>
                  <a:close/>
                  <a:moveTo>
                    <a:pt x="118" y="65"/>
                  </a:moveTo>
                  <a:cubicBezTo>
                    <a:pt x="118" y="78"/>
                    <a:pt x="107" y="88"/>
                    <a:pt x="95" y="88"/>
                  </a:cubicBezTo>
                  <a:cubicBezTo>
                    <a:pt x="93" y="88"/>
                    <a:pt x="90" y="87"/>
                    <a:pt x="88" y="87"/>
                  </a:cubicBezTo>
                  <a:cubicBezTo>
                    <a:pt x="79" y="84"/>
                    <a:pt x="72" y="75"/>
                    <a:pt x="72" y="65"/>
                  </a:cubicBezTo>
                  <a:cubicBezTo>
                    <a:pt x="72" y="51"/>
                    <a:pt x="72" y="51"/>
                    <a:pt x="72" y="51"/>
                  </a:cubicBezTo>
                  <a:cubicBezTo>
                    <a:pt x="118" y="51"/>
                    <a:pt x="118" y="51"/>
                    <a:pt x="118" y="51"/>
                  </a:cubicBezTo>
                  <a:lnTo>
                    <a:pt x="118" y="65"/>
                  </a:lnTo>
                  <a:close/>
                  <a:moveTo>
                    <a:pt x="118" y="65"/>
                  </a:moveTo>
                  <a:cubicBezTo>
                    <a:pt x="118" y="65"/>
                    <a:pt x="118" y="65"/>
                    <a:pt x="118" y="6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9" name="Google Shape;2549;p120"/>
            <p:cNvSpPr/>
            <p:nvPr/>
          </p:nvSpPr>
          <p:spPr>
            <a:xfrm>
              <a:off x="2022403" y="4447122"/>
              <a:ext cx="22090" cy="41854"/>
            </a:xfrm>
            <a:custGeom>
              <a:rect b="b" l="l" r="r" t="t"/>
              <a:pathLst>
                <a:path extrusionOk="0" h="15" w="8">
                  <a:moveTo>
                    <a:pt x="4" y="15"/>
                  </a:moveTo>
                  <a:cubicBezTo>
                    <a:pt x="6" y="15"/>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5"/>
                    <a:pt x="4" y="15"/>
                  </a:cubicBezTo>
                  <a:close/>
                  <a:moveTo>
                    <a:pt x="4" y="15"/>
                  </a:moveTo>
                  <a:cubicBezTo>
                    <a:pt x="4" y="15"/>
                    <a:pt x="4" y="15"/>
                    <a:pt x="4" y="1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50" name="Google Shape;2550;p120"/>
          <p:cNvSpPr/>
          <p:nvPr/>
        </p:nvSpPr>
        <p:spPr>
          <a:xfrm>
            <a:off x="2508373" y="4268080"/>
            <a:ext cx="344132" cy="329020"/>
          </a:xfrm>
          <a:custGeom>
            <a:rect b="b" l="l" r="r" t="t"/>
            <a:pathLst>
              <a:path extrusionOk="0" h="119" w="125">
                <a:moveTo>
                  <a:pt x="124" y="78"/>
                </a:moveTo>
                <a:cubicBezTo>
                  <a:pt x="113" y="52"/>
                  <a:pt x="113" y="52"/>
                  <a:pt x="113" y="52"/>
                </a:cubicBezTo>
                <a:cubicBezTo>
                  <a:pt x="112" y="41"/>
                  <a:pt x="107" y="31"/>
                  <a:pt x="99" y="23"/>
                </a:cubicBezTo>
                <a:cubicBezTo>
                  <a:pt x="91" y="15"/>
                  <a:pt x="81" y="11"/>
                  <a:pt x="69" y="11"/>
                </a:cubicBezTo>
                <a:cubicBezTo>
                  <a:pt x="57" y="11"/>
                  <a:pt x="45" y="16"/>
                  <a:pt x="37" y="25"/>
                </a:cubicBezTo>
                <a:cubicBezTo>
                  <a:pt x="34" y="20"/>
                  <a:pt x="34" y="20"/>
                  <a:pt x="34" y="20"/>
                </a:cubicBezTo>
                <a:cubicBezTo>
                  <a:pt x="37" y="16"/>
                  <a:pt x="38" y="11"/>
                  <a:pt x="35" y="7"/>
                </a:cubicBezTo>
                <a:cubicBezTo>
                  <a:pt x="32" y="2"/>
                  <a:pt x="26" y="0"/>
                  <a:pt x="20" y="3"/>
                </a:cubicBezTo>
                <a:cubicBezTo>
                  <a:pt x="18" y="4"/>
                  <a:pt x="16" y="7"/>
                  <a:pt x="15" y="10"/>
                </a:cubicBezTo>
                <a:cubicBezTo>
                  <a:pt x="15" y="12"/>
                  <a:pt x="15" y="15"/>
                  <a:pt x="16" y="18"/>
                </a:cubicBezTo>
                <a:cubicBezTo>
                  <a:pt x="18" y="20"/>
                  <a:pt x="20" y="22"/>
                  <a:pt x="23" y="23"/>
                </a:cubicBezTo>
                <a:cubicBezTo>
                  <a:pt x="24" y="23"/>
                  <a:pt x="25" y="23"/>
                  <a:pt x="26" y="23"/>
                </a:cubicBezTo>
                <a:cubicBezTo>
                  <a:pt x="27" y="23"/>
                  <a:pt x="27" y="23"/>
                  <a:pt x="28" y="23"/>
                </a:cubicBezTo>
                <a:cubicBezTo>
                  <a:pt x="33" y="31"/>
                  <a:pt x="33" y="31"/>
                  <a:pt x="33" y="31"/>
                </a:cubicBezTo>
                <a:cubicBezTo>
                  <a:pt x="30" y="35"/>
                  <a:pt x="28" y="39"/>
                  <a:pt x="27" y="44"/>
                </a:cubicBezTo>
                <a:cubicBezTo>
                  <a:pt x="22" y="44"/>
                  <a:pt x="22" y="44"/>
                  <a:pt x="22" y="44"/>
                </a:cubicBezTo>
                <a:cubicBezTo>
                  <a:pt x="20" y="42"/>
                  <a:pt x="20" y="42"/>
                  <a:pt x="20" y="42"/>
                </a:cubicBezTo>
                <a:cubicBezTo>
                  <a:pt x="21" y="40"/>
                  <a:pt x="22" y="38"/>
                  <a:pt x="22" y="36"/>
                </a:cubicBezTo>
                <a:cubicBezTo>
                  <a:pt x="22" y="30"/>
                  <a:pt x="17" y="25"/>
                  <a:pt x="11" y="25"/>
                </a:cubicBezTo>
                <a:cubicBezTo>
                  <a:pt x="5" y="25"/>
                  <a:pt x="0" y="30"/>
                  <a:pt x="0" y="36"/>
                </a:cubicBezTo>
                <a:cubicBezTo>
                  <a:pt x="0" y="42"/>
                  <a:pt x="5" y="47"/>
                  <a:pt x="11" y="47"/>
                </a:cubicBezTo>
                <a:cubicBezTo>
                  <a:pt x="12" y="47"/>
                  <a:pt x="13" y="47"/>
                  <a:pt x="14" y="47"/>
                </a:cubicBezTo>
                <a:cubicBezTo>
                  <a:pt x="17" y="50"/>
                  <a:pt x="17" y="50"/>
                  <a:pt x="17" y="50"/>
                </a:cubicBezTo>
                <a:cubicBezTo>
                  <a:pt x="18" y="51"/>
                  <a:pt x="19" y="51"/>
                  <a:pt x="20" y="51"/>
                </a:cubicBezTo>
                <a:cubicBezTo>
                  <a:pt x="26" y="51"/>
                  <a:pt x="26" y="51"/>
                  <a:pt x="26" y="51"/>
                </a:cubicBezTo>
                <a:cubicBezTo>
                  <a:pt x="26" y="52"/>
                  <a:pt x="26" y="53"/>
                  <a:pt x="26" y="55"/>
                </a:cubicBezTo>
                <a:cubicBezTo>
                  <a:pt x="26" y="57"/>
                  <a:pt x="26" y="59"/>
                  <a:pt x="26" y="61"/>
                </a:cubicBezTo>
                <a:cubicBezTo>
                  <a:pt x="20" y="61"/>
                  <a:pt x="20" y="61"/>
                  <a:pt x="20" y="61"/>
                </a:cubicBezTo>
                <a:cubicBezTo>
                  <a:pt x="19" y="61"/>
                  <a:pt x="18" y="61"/>
                  <a:pt x="17" y="62"/>
                </a:cubicBezTo>
                <a:cubicBezTo>
                  <a:pt x="14" y="65"/>
                  <a:pt x="14" y="65"/>
                  <a:pt x="14" y="65"/>
                </a:cubicBezTo>
                <a:cubicBezTo>
                  <a:pt x="13" y="65"/>
                  <a:pt x="12" y="65"/>
                  <a:pt x="11" y="65"/>
                </a:cubicBezTo>
                <a:cubicBezTo>
                  <a:pt x="5" y="65"/>
                  <a:pt x="0" y="70"/>
                  <a:pt x="0" y="76"/>
                </a:cubicBezTo>
                <a:cubicBezTo>
                  <a:pt x="0" y="82"/>
                  <a:pt x="5" y="87"/>
                  <a:pt x="11" y="87"/>
                </a:cubicBezTo>
                <a:cubicBezTo>
                  <a:pt x="17" y="87"/>
                  <a:pt x="22" y="82"/>
                  <a:pt x="22" y="76"/>
                </a:cubicBezTo>
                <a:cubicBezTo>
                  <a:pt x="22" y="74"/>
                  <a:pt x="21" y="72"/>
                  <a:pt x="20" y="70"/>
                </a:cubicBezTo>
                <a:cubicBezTo>
                  <a:pt x="22" y="68"/>
                  <a:pt x="22" y="68"/>
                  <a:pt x="22" y="68"/>
                </a:cubicBezTo>
                <a:cubicBezTo>
                  <a:pt x="28" y="68"/>
                  <a:pt x="28" y="68"/>
                  <a:pt x="28" y="68"/>
                </a:cubicBezTo>
                <a:cubicBezTo>
                  <a:pt x="30" y="73"/>
                  <a:pt x="33" y="79"/>
                  <a:pt x="36" y="83"/>
                </a:cubicBezTo>
                <a:cubicBezTo>
                  <a:pt x="36" y="116"/>
                  <a:pt x="36" y="116"/>
                  <a:pt x="36" y="116"/>
                </a:cubicBezTo>
                <a:cubicBezTo>
                  <a:pt x="36" y="118"/>
                  <a:pt x="38" y="119"/>
                  <a:pt x="40" y="119"/>
                </a:cubicBezTo>
                <a:cubicBezTo>
                  <a:pt x="80" y="119"/>
                  <a:pt x="80" y="119"/>
                  <a:pt x="80" y="119"/>
                </a:cubicBezTo>
                <a:cubicBezTo>
                  <a:pt x="82" y="119"/>
                  <a:pt x="84" y="118"/>
                  <a:pt x="84" y="116"/>
                </a:cubicBezTo>
                <a:cubicBezTo>
                  <a:pt x="84" y="106"/>
                  <a:pt x="84" y="106"/>
                  <a:pt x="84" y="106"/>
                </a:cubicBezTo>
                <a:cubicBezTo>
                  <a:pt x="96" y="106"/>
                  <a:pt x="96" y="106"/>
                  <a:pt x="96" y="106"/>
                </a:cubicBezTo>
                <a:cubicBezTo>
                  <a:pt x="103" y="106"/>
                  <a:pt x="108" y="101"/>
                  <a:pt x="110" y="95"/>
                </a:cubicBezTo>
                <a:cubicBezTo>
                  <a:pt x="112" y="83"/>
                  <a:pt x="112" y="83"/>
                  <a:pt x="112" y="83"/>
                </a:cubicBezTo>
                <a:cubicBezTo>
                  <a:pt x="121" y="83"/>
                  <a:pt x="121" y="83"/>
                  <a:pt x="121" y="83"/>
                </a:cubicBezTo>
                <a:cubicBezTo>
                  <a:pt x="122" y="83"/>
                  <a:pt x="123" y="83"/>
                  <a:pt x="124" y="82"/>
                </a:cubicBezTo>
                <a:cubicBezTo>
                  <a:pt x="125" y="81"/>
                  <a:pt x="125" y="79"/>
                  <a:pt x="124" y="78"/>
                </a:cubicBezTo>
                <a:close/>
                <a:moveTo>
                  <a:pt x="25" y="16"/>
                </a:moveTo>
                <a:cubicBezTo>
                  <a:pt x="24" y="16"/>
                  <a:pt x="23" y="15"/>
                  <a:pt x="23" y="14"/>
                </a:cubicBezTo>
                <a:cubicBezTo>
                  <a:pt x="22" y="13"/>
                  <a:pt x="22" y="12"/>
                  <a:pt x="22" y="12"/>
                </a:cubicBezTo>
                <a:cubicBezTo>
                  <a:pt x="23" y="11"/>
                  <a:pt x="23" y="10"/>
                  <a:pt x="24" y="9"/>
                </a:cubicBezTo>
                <a:cubicBezTo>
                  <a:pt x="25" y="9"/>
                  <a:pt x="25" y="9"/>
                  <a:pt x="26" y="9"/>
                </a:cubicBezTo>
                <a:cubicBezTo>
                  <a:pt x="27" y="9"/>
                  <a:pt x="28" y="9"/>
                  <a:pt x="29" y="11"/>
                </a:cubicBezTo>
                <a:cubicBezTo>
                  <a:pt x="30" y="12"/>
                  <a:pt x="29" y="15"/>
                  <a:pt x="28" y="16"/>
                </a:cubicBezTo>
                <a:cubicBezTo>
                  <a:pt x="27" y="16"/>
                  <a:pt x="26" y="16"/>
                  <a:pt x="25" y="16"/>
                </a:cubicBezTo>
                <a:close/>
                <a:moveTo>
                  <a:pt x="7" y="36"/>
                </a:moveTo>
                <a:cubicBezTo>
                  <a:pt x="7" y="34"/>
                  <a:pt x="9" y="32"/>
                  <a:pt x="11" y="32"/>
                </a:cubicBezTo>
                <a:cubicBezTo>
                  <a:pt x="13" y="32"/>
                  <a:pt x="15" y="34"/>
                  <a:pt x="15" y="36"/>
                </a:cubicBezTo>
                <a:cubicBezTo>
                  <a:pt x="15" y="38"/>
                  <a:pt x="13" y="40"/>
                  <a:pt x="11" y="40"/>
                </a:cubicBezTo>
                <a:cubicBezTo>
                  <a:pt x="9" y="40"/>
                  <a:pt x="7" y="38"/>
                  <a:pt x="7" y="36"/>
                </a:cubicBezTo>
                <a:close/>
                <a:moveTo>
                  <a:pt x="11" y="80"/>
                </a:moveTo>
                <a:cubicBezTo>
                  <a:pt x="9" y="80"/>
                  <a:pt x="7" y="78"/>
                  <a:pt x="7" y="76"/>
                </a:cubicBezTo>
                <a:cubicBezTo>
                  <a:pt x="7" y="74"/>
                  <a:pt x="9" y="72"/>
                  <a:pt x="11" y="72"/>
                </a:cubicBezTo>
                <a:cubicBezTo>
                  <a:pt x="13" y="72"/>
                  <a:pt x="15" y="74"/>
                  <a:pt x="15" y="76"/>
                </a:cubicBezTo>
                <a:cubicBezTo>
                  <a:pt x="15" y="78"/>
                  <a:pt x="13" y="80"/>
                  <a:pt x="11" y="80"/>
                </a:cubicBezTo>
                <a:close/>
                <a:moveTo>
                  <a:pt x="109" y="76"/>
                </a:moveTo>
                <a:cubicBezTo>
                  <a:pt x="108" y="76"/>
                  <a:pt x="106" y="77"/>
                  <a:pt x="106" y="79"/>
                </a:cubicBezTo>
                <a:cubicBezTo>
                  <a:pt x="103" y="93"/>
                  <a:pt x="103" y="93"/>
                  <a:pt x="103" y="93"/>
                </a:cubicBezTo>
                <a:cubicBezTo>
                  <a:pt x="102" y="96"/>
                  <a:pt x="99" y="99"/>
                  <a:pt x="96" y="99"/>
                </a:cubicBezTo>
                <a:cubicBezTo>
                  <a:pt x="80" y="99"/>
                  <a:pt x="80" y="99"/>
                  <a:pt x="80" y="99"/>
                </a:cubicBezTo>
                <a:cubicBezTo>
                  <a:pt x="78" y="99"/>
                  <a:pt x="77" y="100"/>
                  <a:pt x="77" y="102"/>
                </a:cubicBezTo>
                <a:cubicBezTo>
                  <a:pt x="77" y="112"/>
                  <a:pt x="77" y="112"/>
                  <a:pt x="77" y="112"/>
                </a:cubicBezTo>
                <a:cubicBezTo>
                  <a:pt x="44" y="112"/>
                  <a:pt x="44" y="112"/>
                  <a:pt x="44" y="112"/>
                </a:cubicBezTo>
                <a:cubicBezTo>
                  <a:pt x="44" y="82"/>
                  <a:pt x="44" y="82"/>
                  <a:pt x="44" y="82"/>
                </a:cubicBezTo>
                <a:cubicBezTo>
                  <a:pt x="44" y="81"/>
                  <a:pt x="43" y="80"/>
                  <a:pt x="43" y="79"/>
                </a:cubicBezTo>
                <a:cubicBezTo>
                  <a:pt x="40" y="76"/>
                  <a:pt x="37" y="72"/>
                  <a:pt x="36" y="68"/>
                </a:cubicBezTo>
                <a:cubicBezTo>
                  <a:pt x="48" y="68"/>
                  <a:pt x="48" y="68"/>
                  <a:pt x="48" y="68"/>
                </a:cubicBezTo>
                <a:cubicBezTo>
                  <a:pt x="50" y="68"/>
                  <a:pt x="52" y="66"/>
                  <a:pt x="52" y="64"/>
                </a:cubicBezTo>
                <a:cubicBezTo>
                  <a:pt x="52" y="62"/>
                  <a:pt x="50" y="61"/>
                  <a:pt x="48" y="61"/>
                </a:cubicBezTo>
                <a:cubicBezTo>
                  <a:pt x="34" y="61"/>
                  <a:pt x="34" y="61"/>
                  <a:pt x="34" y="61"/>
                </a:cubicBezTo>
                <a:cubicBezTo>
                  <a:pt x="33" y="59"/>
                  <a:pt x="33" y="57"/>
                  <a:pt x="33" y="55"/>
                </a:cubicBezTo>
                <a:cubicBezTo>
                  <a:pt x="33" y="53"/>
                  <a:pt x="33" y="52"/>
                  <a:pt x="33" y="51"/>
                </a:cubicBezTo>
                <a:cubicBezTo>
                  <a:pt x="48" y="51"/>
                  <a:pt x="48" y="51"/>
                  <a:pt x="48" y="51"/>
                </a:cubicBezTo>
                <a:cubicBezTo>
                  <a:pt x="50" y="51"/>
                  <a:pt x="52" y="50"/>
                  <a:pt x="52" y="48"/>
                </a:cubicBezTo>
                <a:cubicBezTo>
                  <a:pt x="52" y="46"/>
                  <a:pt x="50" y="44"/>
                  <a:pt x="48" y="44"/>
                </a:cubicBezTo>
                <a:cubicBezTo>
                  <a:pt x="35" y="44"/>
                  <a:pt x="35" y="44"/>
                  <a:pt x="35" y="44"/>
                </a:cubicBezTo>
                <a:cubicBezTo>
                  <a:pt x="36" y="40"/>
                  <a:pt x="37" y="37"/>
                  <a:pt x="39" y="34"/>
                </a:cubicBezTo>
                <a:cubicBezTo>
                  <a:pt x="65" y="34"/>
                  <a:pt x="65" y="34"/>
                  <a:pt x="65" y="34"/>
                </a:cubicBezTo>
                <a:cubicBezTo>
                  <a:pt x="67" y="34"/>
                  <a:pt x="68" y="33"/>
                  <a:pt x="68" y="31"/>
                </a:cubicBezTo>
                <a:cubicBezTo>
                  <a:pt x="68" y="29"/>
                  <a:pt x="67" y="27"/>
                  <a:pt x="65" y="27"/>
                </a:cubicBezTo>
                <a:cubicBezTo>
                  <a:pt x="46" y="27"/>
                  <a:pt x="46" y="27"/>
                  <a:pt x="46" y="27"/>
                </a:cubicBezTo>
                <a:cubicBezTo>
                  <a:pt x="52" y="22"/>
                  <a:pt x="60" y="18"/>
                  <a:pt x="69" y="18"/>
                </a:cubicBezTo>
                <a:cubicBezTo>
                  <a:pt x="89" y="18"/>
                  <a:pt x="105" y="34"/>
                  <a:pt x="105" y="53"/>
                </a:cubicBezTo>
                <a:cubicBezTo>
                  <a:pt x="105" y="54"/>
                  <a:pt x="105" y="54"/>
                  <a:pt x="106" y="55"/>
                </a:cubicBezTo>
                <a:cubicBezTo>
                  <a:pt x="115" y="76"/>
                  <a:pt x="115" y="76"/>
                  <a:pt x="115" y="76"/>
                </a:cubicBezTo>
                <a:lnTo>
                  <a:pt x="109" y="76"/>
                </a:lnTo>
                <a:close/>
                <a:moveTo>
                  <a:pt x="109" y="76"/>
                </a:moveTo>
                <a:cubicBezTo>
                  <a:pt x="109" y="76"/>
                  <a:pt x="109" y="76"/>
                  <a:pt x="109" y="7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51" name="Google Shape;2551;p120"/>
          <p:cNvGrpSpPr/>
          <p:nvPr/>
        </p:nvGrpSpPr>
        <p:grpSpPr>
          <a:xfrm>
            <a:off x="3255929" y="4270405"/>
            <a:ext cx="325531" cy="329019"/>
            <a:chOff x="3255929" y="4270405"/>
            <a:chExt cx="325531" cy="329019"/>
          </a:xfrm>
        </p:grpSpPr>
        <p:sp>
          <p:nvSpPr>
            <p:cNvPr id="2552" name="Google Shape;2552;p120"/>
            <p:cNvSpPr/>
            <p:nvPr/>
          </p:nvSpPr>
          <p:spPr>
            <a:xfrm>
              <a:off x="3416369" y="4290169"/>
              <a:ext cx="143001" cy="126725"/>
            </a:xfrm>
            <a:custGeom>
              <a:rect b="b" l="l" r="r" t="t"/>
              <a:pathLst>
                <a:path extrusionOk="0" h="46" w="52">
                  <a:moveTo>
                    <a:pt x="9" y="15"/>
                  </a:moveTo>
                  <a:cubicBezTo>
                    <a:pt x="10" y="15"/>
                    <a:pt x="11" y="14"/>
                    <a:pt x="12" y="14"/>
                  </a:cubicBezTo>
                  <a:cubicBezTo>
                    <a:pt x="13" y="13"/>
                    <a:pt x="13" y="12"/>
                    <a:pt x="13" y="12"/>
                  </a:cubicBezTo>
                  <a:cubicBezTo>
                    <a:pt x="20" y="14"/>
                    <a:pt x="27" y="17"/>
                    <a:pt x="33" y="23"/>
                  </a:cubicBezTo>
                  <a:cubicBezTo>
                    <a:pt x="39" y="28"/>
                    <a:pt x="43" y="36"/>
                    <a:pt x="45" y="44"/>
                  </a:cubicBezTo>
                  <a:cubicBezTo>
                    <a:pt x="46" y="45"/>
                    <a:pt x="47" y="46"/>
                    <a:pt x="49" y="46"/>
                  </a:cubicBezTo>
                  <a:cubicBezTo>
                    <a:pt x="49" y="46"/>
                    <a:pt x="49" y="46"/>
                    <a:pt x="49" y="46"/>
                  </a:cubicBezTo>
                  <a:cubicBezTo>
                    <a:pt x="51" y="46"/>
                    <a:pt x="52" y="44"/>
                    <a:pt x="52" y="42"/>
                  </a:cubicBezTo>
                  <a:cubicBezTo>
                    <a:pt x="50" y="33"/>
                    <a:pt x="45" y="24"/>
                    <a:pt x="38" y="18"/>
                  </a:cubicBezTo>
                  <a:cubicBezTo>
                    <a:pt x="31" y="11"/>
                    <a:pt x="23" y="7"/>
                    <a:pt x="14" y="5"/>
                  </a:cubicBezTo>
                  <a:cubicBezTo>
                    <a:pt x="14" y="4"/>
                    <a:pt x="14" y="3"/>
                    <a:pt x="14" y="3"/>
                  </a:cubicBezTo>
                  <a:cubicBezTo>
                    <a:pt x="13" y="1"/>
                    <a:pt x="11" y="0"/>
                    <a:pt x="9" y="1"/>
                  </a:cubicBezTo>
                  <a:cubicBezTo>
                    <a:pt x="3" y="4"/>
                    <a:pt x="3" y="4"/>
                    <a:pt x="3" y="4"/>
                  </a:cubicBezTo>
                  <a:cubicBezTo>
                    <a:pt x="2" y="4"/>
                    <a:pt x="1" y="5"/>
                    <a:pt x="1" y="6"/>
                  </a:cubicBezTo>
                  <a:cubicBezTo>
                    <a:pt x="0" y="7"/>
                    <a:pt x="1" y="9"/>
                    <a:pt x="2" y="9"/>
                  </a:cubicBezTo>
                  <a:cubicBezTo>
                    <a:pt x="7" y="14"/>
                    <a:pt x="7" y="14"/>
                    <a:pt x="7" y="14"/>
                  </a:cubicBezTo>
                  <a:cubicBezTo>
                    <a:pt x="8" y="15"/>
                    <a:pt x="9" y="15"/>
                    <a:pt x="9" y="15"/>
                  </a:cubicBezTo>
                  <a:close/>
                  <a:moveTo>
                    <a:pt x="9" y="15"/>
                  </a:moveTo>
                  <a:cubicBezTo>
                    <a:pt x="9" y="15"/>
                    <a:pt x="9" y="15"/>
                    <a:pt x="9" y="1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3" name="Google Shape;2553;p120"/>
            <p:cNvSpPr/>
            <p:nvPr/>
          </p:nvSpPr>
          <p:spPr>
            <a:xfrm>
              <a:off x="3278019" y="4464561"/>
              <a:ext cx="140676" cy="112774"/>
            </a:xfrm>
            <a:custGeom>
              <a:rect b="b" l="l" r="r" t="t"/>
              <a:pathLst>
                <a:path extrusionOk="0" h="41" w="51">
                  <a:moveTo>
                    <a:pt x="50" y="33"/>
                  </a:moveTo>
                  <a:cubicBezTo>
                    <a:pt x="44" y="28"/>
                    <a:pt x="44" y="28"/>
                    <a:pt x="44" y="28"/>
                  </a:cubicBezTo>
                  <a:cubicBezTo>
                    <a:pt x="43" y="27"/>
                    <a:pt x="41" y="27"/>
                    <a:pt x="39" y="28"/>
                  </a:cubicBezTo>
                  <a:cubicBezTo>
                    <a:pt x="39" y="29"/>
                    <a:pt x="38" y="30"/>
                    <a:pt x="38" y="30"/>
                  </a:cubicBezTo>
                  <a:cubicBezTo>
                    <a:pt x="31" y="28"/>
                    <a:pt x="24" y="25"/>
                    <a:pt x="18" y="19"/>
                  </a:cubicBezTo>
                  <a:cubicBezTo>
                    <a:pt x="13" y="15"/>
                    <a:pt x="10" y="9"/>
                    <a:pt x="7" y="3"/>
                  </a:cubicBezTo>
                  <a:cubicBezTo>
                    <a:pt x="7" y="1"/>
                    <a:pt x="5" y="0"/>
                    <a:pt x="3" y="1"/>
                  </a:cubicBezTo>
                  <a:cubicBezTo>
                    <a:pt x="1" y="1"/>
                    <a:pt x="0" y="3"/>
                    <a:pt x="1" y="5"/>
                  </a:cubicBezTo>
                  <a:cubicBezTo>
                    <a:pt x="3" y="12"/>
                    <a:pt x="8" y="19"/>
                    <a:pt x="13" y="24"/>
                  </a:cubicBezTo>
                  <a:cubicBezTo>
                    <a:pt x="20" y="31"/>
                    <a:pt x="28" y="35"/>
                    <a:pt x="37" y="37"/>
                  </a:cubicBezTo>
                  <a:cubicBezTo>
                    <a:pt x="37" y="38"/>
                    <a:pt x="37" y="39"/>
                    <a:pt x="37" y="39"/>
                  </a:cubicBezTo>
                  <a:cubicBezTo>
                    <a:pt x="38" y="41"/>
                    <a:pt x="39" y="41"/>
                    <a:pt x="41" y="41"/>
                  </a:cubicBezTo>
                  <a:cubicBezTo>
                    <a:pt x="41" y="41"/>
                    <a:pt x="41" y="41"/>
                    <a:pt x="42" y="41"/>
                  </a:cubicBezTo>
                  <a:cubicBezTo>
                    <a:pt x="49" y="38"/>
                    <a:pt x="49" y="38"/>
                    <a:pt x="49" y="38"/>
                  </a:cubicBezTo>
                  <a:cubicBezTo>
                    <a:pt x="50" y="38"/>
                    <a:pt x="50" y="37"/>
                    <a:pt x="51" y="36"/>
                  </a:cubicBezTo>
                  <a:cubicBezTo>
                    <a:pt x="51" y="35"/>
                    <a:pt x="50" y="33"/>
                    <a:pt x="50" y="33"/>
                  </a:cubicBezTo>
                  <a:close/>
                  <a:moveTo>
                    <a:pt x="50" y="33"/>
                  </a:moveTo>
                  <a:cubicBezTo>
                    <a:pt x="50" y="33"/>
                    <a:pt x="50" y="33"/>
                    <a:pt x="50" y="3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4" name="Google Shape;2554;p120"/>
            <p:cNvSpPr/>
            <p:nvPr/>
          </p:nvSpPr>
          <p:spPr>
            <a:xfrm>
              <a:off x="3255929" y="4270405"/>
              <a:ext cx="134862" cy="168579"/>
            </a:xfrm>
            <a:custGeom>
              <a:rect b="b" l="l" r="r" t="t"/>
              <a:pathLst>
                <a:path extrusionOk="0" h="61" w="49">
                  <a:moveTo>
                    <a:pt x="49" y="58"/>
                  </a:moveTo>
                  <a:cubicBezTo>
                    <a:pt x="49" y="16"/>
                    <a:pt x="49" y="16"/>
                    <a:pt x="49" y="16"/>
                  </a:cubicBezTo>
                  <a:cubicBezTo>
                    <a:pt x="49" y="15"/>
                    <a:pt x="48" y="14"/>
                    <a:pt x="48" y="14"/>
                  </a:cubicBezTo>
                  <a:cubicBezTo>
                    <a:pt x="36" y="1"/>
                    <a:pt x="36" y="1"/>
                    <a:pt x="36" y="1"/>
                  </a:cubicBezTo>
                  <a:cubicBezTo>
                    <a:pt x="35" y="1"/>
                    <a:pt x="34" y="0"/>
                    <a:pt x="33" y="0"/>
                  </a:cubicBezTo>
                  <a:cubicBezTo>
                    <a:pt x="3" y="0"/>
                    <a:pt x="3" y="0"/>
                    <a:pt x="3" y="0"/>
                  </a:cubicBezTo>
                  <a:cubicBezTo>
                    <a:pt x="1" y="0"/>
                    <a:pt x="0" y="2"/>
                    <a:pt x="0" y="4"/>
                  </a:cubicBezTo>
                  <a:cubicBezTo>
                    <a:pt x="0" y="58"/>
                    <a:pt x="0" y="58"/>
                    <a:pt x="0" y="58"/>
                  </a:cubicBezTo>
                  <a:cubicBezTo>
                    <a:pt x="0" y="60"/>
                    <a:pt x="1" y="61"/>
                    <a:pt x="3" y="61"/>
                  </a:cubicBezTo>
                  <a:cubicBezTo>
                    <a:pt x="45" y="61"/>
                    <a:pt x="45" y="61"/>
                    <a:pt x="45" y="61"/>
                  </a:cubicBezTo>
                  <a:cubicBezTo>
                    <a:pt x="47" y="61"/>
                    <a:pt x="49" y="60"/>
                    <a:pt x="49" y="58"/>
                  </a:cubicBezTo>
                  <a:close/>
                  <a:moveTo>
                    <a:pt x="40" y="16"/>
                  </a:moveTo>
                  <a:cubicBezTo>
                    <a:pt x="33" y="16"/>
                    <a:pt x="33" y="16"/>
                    <a:pt x="33" y="16"/>
                  </a:cubicBezTo>
                  <a:cubicBezTo>
                    <a:pt x="33" y="9"/>
                    <a:pt x="33" y="9"/>
                    <a:pt x="33" y="9"/>
                  </a:cubicBezTo>
                  <a:lnTo>
                    <a:pt x="40" y="16"/>
                  </a:lnTo>
                  <a:close/>
                  <a:moveTo>
                    <a:pt x="6" y="55"/>
                  </a:moveTo>
                  <a:cubicBezTo>
                    <a:pt x="6" y="7"/>
                    <a:pt x="6" y="7"/>
                    <a:pt x="6" y="7"/>
                  </a:cubicBezTo>
                  <a:cubicBezTo>
                    <a:pt x="26" y="7"/>
                    <a:pt x="26" y="7"/>
                    <a:pt x="26" y="7"/>
                  </a:cubicBezTo>
                  <a:cubicBezTo>
                    <a:pt x="26" y="19"/>
                    <a:pt x="26" y="19"/>
                    <a:pt x="26" y="19"/>
                  </a:cubicBezTo>
                  <a:cubicBezTo>
                    <a:pt x="26" y="21"/>
                    <a:pt x="28" y="23"/>
                    <a:pt x="30" y="23"/>
                  </a:cubicBezTo>
                  <a:cubicBezTo>
                    <a:pt x="42" y="23"/>
                    <a:pt x="42" y="23"/>
                    <a:pt x="42" y="23"/>
                  </a:cubicBezTo>
                  <a:cubicBezTo>
                    <a:pt x="42" y="55"/>
                    <a:pt x="42" y="55"/>
                    <a:pt x="42" y="55"/>
                  </a:cubicBezTo>
                  <a:lnTo>
                    <a:pt x="6" y="55"/>
                  </a:lnTo>
                  <a:close/>
                  <a:moveTo>
                    <a:pt x="6" y="55"/>
                  </a:moveTo>
                  <a:cubicBezTo>
                    <a:pt x="6" y="55"/>
                    <a:pt x="6" y="55"/>
                    <a:pt x="6" y="5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5" name="Google Shape;2555;p120"/>
            <p:cNvSpPr/>
            <p:nvPr/>
          </p:nvSpPr>
          <p:spPr>
            <a:xfrm>
              <a:off x="3429158" y="4452935"/>
              <a:ext cx="152302" cy="146489"/>
            </a:xfrm>
            <a:custGeom>
              <a:rect b="b" l="l" r="r" t="t"/>
              <a:pathLst>
                <a:path extrusionOk="0" h="53" w="55">
                  <a:moveTo>
                    <a:pt x="55" y="12"/>
                  </a:moveTo>
                  <a:cubicBezTo>
                    <a:pt x="55" y="9"/>
                    <a:pt x="53" y="5"/>
                    <a:pt x="45" y="3"/>
                  </a:cubicBezTo>
                  <a:cubicBezTo>
                    <a:pt x="40" y="1"/>
                    <a:pt x="34" y="0"/>
                    <a:pt x="27" y="0"/>
                  </a:cubicBezTo>
                  <a:cubicBezTo>
                    <a:pt x="21" y="0"/>
                    <a:pt x="14" y="1"/>
                    <a:pt x="9" y="3"/>
                  </a:cubicBezTo>
                  <a:cubicBezTo>
                    <a:pt x="2" y="5"/>
                    <a:pt x="0" y="9"/>
                    <a:pt x="0" y="12"/>
                  </a:cubicBezTo>
                  <a:cubicBezTo>
                    <a:pt x="0" y="41"/>
                    <a:pt x="0" y="41"/>
                    <a:pt x="0" y="41"/>
                  </a:cubicBezTo>
                  <a:cubicBezTo>
                    <a:pt x="0" y="49"/>
                    <a:pt x="14" y="53"/>
                    <a:pt x="27" y="53"/>
                  </a:cubicBezTo>
                  <a:cubicBezTo>
                    <a:pt x="41" y="53"/>
                    <a:pt x="55" y="49"/>
                    <a:pt x="55" y="41"/>
                  </a:cubicBezTo>
                  <a:cubicBezTo>
                    <a:pt x="55" y="41"/>
                    <a:pt x="55" y="12"/>
                    <a:pt x="55" y="12"/>
                  </a:cubicBezTo>
                  <a:close/>
                  <a:moveTo>
                    <a:pt x="48" y="26"/>
                  </a:moveTo>
                  <a:cubicBezTo>
                    <a:pt x="47" y="28"/>
                    <a:pt x="40" y="31"/>
                    <a:pt x="27" y="31"/>
                  </a:cubicBezTo>
                  <a:cubicBezTo>
                    <a:pt x="15" y="31"/>
                    <a:pt x="8" y="28"/>
                    <a:pt x="7" y="26"/>
                  </a:cubicBezTo>
                  <a:cubicBezTo>
                    <a:pt x="7" y="19"/>
                    <a:pt x="7" y="19"/>
                    <a:pt x="7" y="19"/>
                  </a:cubicBezTo>
                  <a:cubicBezTo>
                    <a:pt x="8" y="20"/>
                    <a:pt x="9" y="20"/>
                    <a:pt x="9" y="20"/>
                  </a:cubicBezTo>
                  <a:cubicBezTo>
                    <a:pt x="14" y="22"/>
                    <a:pt x="21" y="23"/>
                    <a:pt x="27" y="23"/>
                  </a:cubicBezTo>
                  <a:cubicBezTo>
                    <a:pt x="34" y="23"/>
                    <a:pt x="40" y="22"/>
                    <a:pt x="45" y="20"/>
                  </a:cubicBezTo>
                  <a:cubicBezTo>
                    <a:pt x="46" y="20"/>
                    <a:pt x="47" y="20"/>
                    <a:pt x="48" y="19"/>
                  </a:cubicBezTo>
                  <a:lnTo>
                    <a:pt x="48" y="26"/>
                  </a:lnTo>
                  <a:close/>
                  <a:moveTo>
                    <a:pt x="27" y="7"/>
                  </a:moveTo>
                  <a:cubicBezTo>
                    <a:pt x="39" y="7"/>
                    <a:pt x="46" y="10"/>
                    <a:pt x="48" y="12"/>
                  </a:cubicBezTo>
                  <a:cubicBezTo>
                    <a:pt x="46" y="13"/>
                    <a:pt x="39" y="16"/>
                    <a:pt x="27" y="16"/>
                  </a:cubicBezTo>
                  <a:cubicBezTo>
                    <a:pt x="16" y="16"/>
                    <a:pt x="9" y="13"/>
                    <a:pt x="7" y="12"/>
                  </a:cubicBezTo>
                  <a:cubicBezTo>
                    <a:pt x="9" y="10"/>
                    <a:pt x="16" y="7"/>
                    <a:pt x="27" y="7"/>
                  </a:cubicBezTo>
                  <a:close/>
                  <a:moveTo>
                    <a:pt x="27" y="46"/>
                  </a:moveTo>
                  <a:cubicBezTo>
                    <a:pt x="15" y="46"/>
                    <a:pt x="8" y="43"/>
                    <a:pt x="7" y="41"/>
                  </a:cubicBezTo>
                  <a:cubicBezTo>
                    <a:pt x="7" y="34"/>
                    <a:pt x="7" y="34"/>
                    <a:pt x="7" y="34"/>
                  </a:cubicBezTo>
                  <a:cubicBezTo>
                    <a:pt x="12" y="37"/>
                    <a:pt x="20" y="38"/>
                    <a:pt x="27" y="38"/>
                  </a:cubicBezTo>
                  <a:cubicBezTo>
                    <a:pt x="35" y="38"/>
                    <a:pt x="43" y="37"/>
                    <a:pt x="48" y="34"/>
                  </a:cubicBezTo>
                  <a:cubicBezTo>
                    <a:pt x="48" y="41"/>
                    <a:pt x="48" y="41"/>
                    <a:pt x="48" y="41"/>
                  </a:cubicBezTo>
                  <a:cubicBezTo>
                    <a:pt x="47" y="43"/>
                    <a:pt x="40" y="46"/>
                    <a:pt x="27" y="46"/>
                  </a:cubicBezTo>
                  <a:close/>
                  <a:moveTo>
                    <a:pt x="27" y="46"/>
                  </a:moveTo>
                  <a:cubicBezTo>
                    <a:pt x="27" y="46"/>
                    <a:pt x="27" y="46"/>
                    <a:pt x="27" y="46"/>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56" name="Google Shape;2556;p120"/>
          <p:cNvSpPr/>
          <p:nvPr/>
        </p:nvSpPr>
        <p:spPr>
          <a:xfrm>
            <a:off x="3993022" y="4270405"/>
            <a:ext cx="327855" cy="329020"/>
          </a:xfrm>
          <a:custGeom>
            <a:rect b="b" l="l" r="r" t="t"/>
            <a:pathLst>
              <a:path extrusionOk="0" h="119" w="119">
                <a:moveTo>
                  <a:pt x="79" y="72"/>
                </a:moveTo>
                <a:cubicBezTo>
                  <a:pt x="90" y="72"/>
                  <a:pt x="90" y="72"/>
                  <a:pt x="90" y="72"/>
                </a:cubicBezTo>
                <a:cubicBezTo>
                  <a:pt x="106" y="72"/>
                  <a:pt x="119" y="60"/>
                  <a:pt x="119" y="44"/>
                </a:cubicBezTo>
                <a:cubicBezTo>
                  <a:pt x="119" y="29"/>
                  <a:pt x="106" y="16"/>
                  <a:pt x="90" y="16"/>
                </a:cubicBezTo>
                <a:cubicBezTo>
                  <a:pt x="90" y="16"/>
                  <a:pt x="89" y="16"/>
                  <a:pt x="88" y="16"/>
                </a:cubicBezTo>
                <a:cubicBezTo>
                  <a:pt x="85" y="12"/>
                  <a:pt x="81" y="8"/>
                  <a:pt x="77" y="5"/>
                </a:cubicBezTo>
                <a:cubicBezTo>
                  <a:pt x="72" y="2"/>
                  <a:pt x="66" y="0"/>
                  <a:pt x="60" y="0"/>
                </a:cubicBezTo>
                <a:cubicBezTo>
                  <a:pt x="43" y="0"/>
                  <a:pt x="29" y="13"/>
                  <a:pt x="27" y="30"/>
                </a:cubicBezTo>
                <a:cubicBezTo>
                  <a:pt x="25" y="30"/>
                  <a:pt x="24" y="29"/>
                  <a:pt x="22" y="29"/>
                </a:cubicBezTo>
                <a:cubicBezTo>
                  <a:pt x="10" y="29"/>
                  <a:pt x="0" y="39"/>
                  <a:pt x="0" y="51"/>
                </a:cubicBezTo>
                <a:cubicBezTo>
                  <a:pt x="0" y="63"/>
                  <a:pt x="10" y="72"/>
                  <a:pt x="22" y="72"/>
                </a:cubicBezTo>
                <a:cubicBezTo>
                  <a:pt x="40" y="72"/>
                  <a:pt x="40" y="72"/>
                  <a:pt x="40" y="72"/>
                </a:cubicBezTo>
                <a:cubicBezTo>
                  <a:pt x="40" y="79"/>
                  <a:pt x="40" y="79"/>
                  <a:pt x="40" y="79"/>
                </a:cubicBezTo>
                <a:cubicBezTo>
                  <a:pt x="29" y="90"/>
                  <a:pt x="29" y="90"/>
                  <a:pt x="29" y="90"/>
                </a:cubicBezTo>
                <a:cubicBezTo>
                  <a:pt x="28" y="90"/>
                  <a:pt x="28" y="90"/>
                  <a:pt x="27" y="90"/>
                </a:cubicBezTo>
                <a:cubicBezTo>
                  <a:pt x="24" y="89"/>
                  <a:pt x="22" y="89"/>
                  <a:pt x="19" y="91"/>
                </a:cubicBezTo>
                <a:cubicBezTo>
                  <a:pt x="17" y="92"/>
                  <a:pt x="15" y="94"/>
                  <a:pt x="14" y="97"/>
                </a:cubicBezTo>
                <a:cubicBezTo>
                  <a:pt x="14" y="100"/>
                  <a:pt x="14" y="102"/>
                  <a:pt x="15" y="105"/>
                </a:cubicBezTo>
                <a:cubicBezTo>
                  <a:pt x="17" y="107"/>
                  <a:pt x="19" y="109"/>
                  <a:pt x="22" y="110"/>
                </a:cubicBezTo>
                <a:cubicBezTo>
                  <a:pt x="23" y="110"/>
                  <a:pt x="24" y="110"/>
                  <a:pt x="24" y="110"/>
                </a:cubicBezTo>
                <a:cubicBezTo>
                  <a:pt x="26" y="110"/>
                  <a:pt x="28" y="110"/>
                  <a:pt x="30" y="109"/>
                </a:cubicBezTo>
                <a:cubicBezTo>
                  <a:pt x="32" y="107"/>
                  <a:pt x="34" y="105"/>
                  <a:pt x="34" y="102"/>
                </a:cubicBezTo>
                <a:cubicBezTo>
                  <a:pt x="35" y="100"/>
                  <a:pt x="35" y="97"/>
                  <a:pt x="34" y="95"/>
                </a:cubicBezTo>
                <a:cubicBezTo>
                  <a:pt x="46" y="83"/>
                  <a:pt x="46" y="83"/>
                  <a:pt x="46" y="83"/>
                </a:cubicBezTo>
                <a:cubicBezTo>
                  <a:pt x="46" y="82"/>
                  <a:pt x="47" y="82"/>
                  <a:pt x="47" y="81"/>
                </a:cubicBezTo>
                <a:cubicBezTo>
                  <a:pt x="47" y="72"/>
                  <a:pt x="47" y="72"/>
                  <a:pt x="47" y="72"/>
                </a:cubicBezTo>
                <a:cubicBezTo>
                  <a:pt x="56" y="72"/>
                  <a:pt x="56" y="72"/>
                  <a:pt x="56" y="72"/>
                </a:cubicBezTo>
                <a:cubicBezTo>
                  <a:pt x="56" y="98"/>
                  <a:pt x="56" y="98"/>
                  <a:pt x="56" y="98"/>
                </a:cubicBezTo>
                <a:cubicBezTo>
                  <a:pt x="55" y="99"/>
                  <a:pt x="55" y="99"/>
                  <a:pt x="54" y="99"/>
                </a:cubicBezTo>
                <a:cubicBezTo>
                  <a:pt x="52" y="101"/>
                  <a:pt x="50" y="103"/>
                  <a:pt x="50" y="105"/>
                </a:cubicBezTo>
                <a:cubicBezTo>
                  <a:pt x="49" y="108"/>
                  <a:pt x="49" y="111"/>
                  <a:pt x="51" y="113"/>
                </a:cubicBezTo>
                <a:cubicBezTo>
                  <a:pt x="52" y="116"/>
                  <a:pt x="54" y="117"/>
                  <a:pt x="57" y="118"/>
                </a:cubicBezTo>
                <a:cubicBezTo>
                  <a:pt x="58" y="118"/>
                  <a:pt x="59" y="119"/>
                  <a:pt x="60" y="119"/>
                </a:cubicBezTo>
                <a:cubicBezTo>
                  <a:pt x="61" y="119"/>
                  <a:pt x="63" y="118"/>
                  <a:pt x="65" y="117"/>
                </a:cubicBezTo>
                <a:cubicBezTo>
                  <a:pt x="70" y="114"/>
                  <a:pt x="71" y="108"/>
                  <a:pt x="69" y="103"/>
                </a:cubicBezTo>
                <a:cubicBezTo>
                  <a:pt x="67" y="101"/>
                  <a:pt x="65" y="99"/>
                  <a:pt x="63" y="98"/>
                </a:cubicBezTo>
                <a:cubicBezTo>
                  <a:pt x="63" y="72"/>
                  <a:pt x="63" y="72"/>
                  <a:pt x="63" y="72"/>
                </a:cubicBezTo>
                <a:cubicBezTo>
                  <a:pt x="73" y="72"/>
                  <a:pt x="73" y="72"/>
                  <a:pt x="73" y="72"/>
                </a:cubicBezTo>
                <a:cubicBezTo>
                  <a:pt x="73" y="81"/>
                  <a:pt x="73" y="81"/>
                  <a:pt x="73" y="81"/>
                </a:cubicBezTo>
                <a:cubicBezTo>
                  <a:pt x="73" y="82"/>
                  <a:pt x="73" y="82"/>
                  <a:pt x="74" y="83"/>
                </a:cubicBezTo>
                <a:cubicBezTo>
                  <a:pt x="85" y="95"/>
                  <a:pt x="85" y="95"/>
                  <a:pt x="85" y="95"/>
                </a:cubicBezTo>
                <a:cubicBezTo>
                  <a:pt x="84" y="97"/>
                  <a:pt x="84" y="100"/>
                  <a:pt x="85" y="102"/>
                </a:cubicBezTo>
                <a:cubicBezTo>
                  <a:pt x="85" y="105"/>
                  <a:pt x="87" y="107"/>
                  <a:pt x="89" y="109"/>
                </a:cubicBezTo>
                <a:cubicBezTo>
                  <a:pt x="91" y="110"/>
                  <a:pt x="93" y="110"/>
                  <a:pt x="95" y="110"/>
                </a:cubicBezTo>
                <a:cubicBezTo>
                  <a:pt x="98" y="110"/>
                  <a:pt x="102" y="108"/>
                  <a:pt x="104" y="105"/>
                </a:cubicBezTo>
                <a:cubicBezTo>
                  <a:pt x="105" y="102"/>
                  <a:pt x="105" y="100"/>
                  <a:pt x="105" y="97"/>
                </a:cubicBezTo>
                <a:cubicBezTo>
                  <a:pt x="104" y="94"/>
                  <a:pt x="102" y="92"/>
                  <a:pt x="100" y="91"/>
                </a:cubicBezTo>
                <a:cubicBezTo>
                  <a:pt x="97" y="89"/>
                  <a:pt x="95" y="89"/>
                  <a:pt x="92" y="90"/>
                </a:cubicBezTo>
                <a:cubicBezTo>
                  <a:pt x="91" y="90"/>
                  <a:pt x="91" y="90"/>
                  <a:pt x="90" y="90"/>
                </a:cubicBezTo>
                <a:cubicBezTo>
                  <a:pt x="79" y="79"/>
                  <a:pt x="79" y="79"/>
                  <a:pt x="79" y="79"/>
                </a:cubicBezTo>
                <a:lnTo>
                  <a:pt x="79" y="72"/>
                </a:lnTo>
                <a:close/>
                <a:moveTo>
                  <a:pt x="28" y="101"/>
                </a:moveTo>
                <a:cubicBezTo>
                  <a:pt x="28" y="101"/>
                  <a:pt x="27" y="102"/>
                  <a:pt x="26" y="103"/>
                </a:cubicBezTo>
                <a:cubicBezTo>
                  <a:pt x="25" y="103"/>
                  <a:pt x="24" y="103"/>
                  <a:pt x="24" y="103"/>
                </a:cubicBezTo>
                <a:cubicBezTo>
                  <a:pt x="23" y="103"/>
                  <a:pt x="22" y="102"/>
                  <a:pt x="21" y="101"/>
                </a:cubicBezTo>
                <a:cubicBezTo>
                  <a:pt x="20" y="100"/>
                  <a:pt x="21" y="98"/>
                  <a:pt x="23" y="97"/>
                </a:cubicBezTo>
                <a:cubicBezTo>
                  <a:pt x="23" y="96"/>
                  <a:pt x="24" y="96"/>
                  <a:pt x="24" y="96"/>
                </a:cubicBezTo>
                <a:cubicBezTo>
                  <a:pt x="25" y="96"/>
                  <a:pt x="25" y="96"/>
                  <a:pt x="25" y="96"/>
                </a:cubicBezTo>
                <a:cubicBezTo>
                  <a:pt x="26" y="97"/>
                  <a:pt x="27" y="97"/>
                  <a:pt x="27" y="98"/>
                </a:cubicBezTo>
                <a:cubicBezTo>
                  <a:pt x="28" y="99"/>
                  <a:pt x="28" y="100"/>
                  <a:pt x="28" y="101"/>
                </a:cubicBezTo>
                <a:close/>
                <a:moveTo>
                  <a:pt x="61" y="111"/>
                </a:moveTo>
                <a:cubicBezTo>
                  <a:pt x="60" y="112"/>
                  <a:pt x="60" y="112"/>
                  <a:pt x="59" y="111"/>
                </a:cubicBezTo>
                <a:cubicBezTo>
                  <a:pt x="58" y="111"/>
                  <a:pt x="57" y="111"/>
                  <a:pt x="57" y="110"/>
                </a:cubicBezTo>
                <a:cubicBezTo>
                  <a:pt x="56" y="108"/>
                  <a:pt x="56" y="106"/>
                  <a:pt x="58" y="105"/>
                </a:cubicBezTo>
                <a:cubicBezTo>
                  <a:pt x="58" y="105"/>
                  <a:pt x="59" y="105"/>
                  <a:pt x="60" y="105"/>
                </a:cubicBezTo>
                <a:cubicBezTo>
                  <a:pt x="61" y="105"/>
                  <a:pt x="62" y="105"/>
                  <a:pt x="63" y="106"/>
                </a:cubicBezTo>
                <a:cubicBezTo>
                  <a:pt x="64" y="108"/>
                  <a:pt x="63" y="110"/>
                  <a:pt x="61" y="111"/>
                </a:cubicBezTo>
                <a:close/>
                <a:moveTo>
                  <a:pt x="7" y="51"/>
                </a:moveTo>
                <a:cubicBezTo>
                  <a:pt x="7" y="43"/>
                  <a:pt x="14" y="36"/>
                  <a:pt x="22" y="36"/>
                </a:cubicBezTo>
                <a:cubicBezTo>
                  <a:pt x="24" y="36"/>
                  <a:pt x="27" y="37"/>
                  <a:pt x="29" y="38"/>
                </a:cubicBezTo>
                <a:cubicBezTo>
                  <a:pt x="30" y="39"/>
                  <a:pt x="31" y="39"/>
                  <a:pt x="32" y="38"/>
                </a:cubicBezTo>
                <a:cubicBezTo>
                  <a:pt x="33" y="37"/>
                  <a:pt x="34" y="36"/>
                  <a:pt x="34" y="35"/>
                </a:cubicBezTo>
                <a:cubicBezTo>
                  <a:pt x="34" y="34"/>
                  <a:pt x="34" y="34"/>
                  <a:pt x="34" y="33"/>
                </a:cubicBezTo>
                <a:cubicBezTo>
                  <a:pt x="34" y="19"/>
                  <a:pt x="45" y="7"/>
                  <a:pt x="60" y="7"/>
                </a:cubicBezTo>
                <a:cubicBezTo>
                  <a:pt x="69" y="7"/>
                  <a:pt x="78" y="13"/>
                  <a:pt x="83" y="22"/>
                </a:cubicBezTo>
                <a:cubicBezTo>
                  <a:pt x="83" y="23"/>
                  <a:pt x="85" y="24"/>
                  <a:pt x="86" y="23"/>
                </a:cubicBezTo>
                <a:cubicBezTo>
                  <a:pt x="88" y="23"/>
                  <a:pt x="89" y="23"/>
                  <a:pt x="90" y="23"/>
                </a:cubicBezTo>
                <a:cubicBezTo>
                  <a:pt x="102" y="23"/>
                  <a:pt x="112" y="33"/>
                  <a:pt x="112" y="44"/>
                </a:cubicBezTo>
                <a:cubicBezTo>
                  <a:pt x="112" y="56"/>
                  <a:pt x="102" y="66"/>
                  <a:pt x="90" y="66"/>
                </a:cubicBezTo>
                <a:cubicBezTo>
                  <a:pt x="22" y="66"/>
                  <a:pt x="22" y="66"/>
                  <a:pt x="22" y="66"/>
                </a:cubicBezTo>
                <a:cubicBezTo>
                  <a:pt x="14" y="66"/>
                  <a:pt x="7" y="59"/>
                  <a:pt x="7" y="51"/>
                </a:cubicBezTo>
                <a:close/>
                <a:moveTo>
                  <a:pt x="96" y="97"/>
                </a:moveTo>
                <a:cubicBezTo>
                  <a:pt x="97" y="97"/>
                  <a:pt x="98" y="98"/>
                  <a:pt x="98" y="99"/>
                </a:cubicBezTo>
                <a:cubicBezTo>
                  <a:pt x="98" y="100"/>
                  <a:pt x="98" y="101"/>
                  <a:pt x="98" y="101"/>
                </a:cubicBezTo>
                <a:cubicBezTo>
                  <a:pt x="97" y="102"/>
                  <a:pt x="96" y="103"/>
                  <a:pt x="96" y="103"/>
                </a:cubicBezTo>
                <a:cubicBezTo>
                  <a:pt x="95" y="103"/>
                  <a:pt x="94" y="103"/>
                  <a:pt x="93" y="103"/>
                </a:cubicBezTo>
                <a:cubicBezTo>
                  <a:pt x="91" y="102"/>
                  <a:pt x="91" y="100"/>
                  <a:pt x="92" y="98"/>
                </a:cubicBezTo>
                <a:cubicBezTo>
                  <a:pt x="92" y="97"/>
                  <a:pt x="93" y="97"/>
                  <a:pt x="94" y="96"/>
                </a:cubicBezTo>
                <a:cubicBezTo>
                  <a:pt x="95" y="96"/>
                  <a:pt x="96" y="96"/>
                  <a:pt x="96" y="97"/>
                </a:cubicBezTo>
                <a:close/>
                <a:moveTo>
                  <a:pt x="96" y="97"/>
                </a:moveTo>
                <a:cubicBezTo>
                  <a:pt x="96" y="97"/>
                  <a:pt x="96" y="97"/>
                  <a:pt x="96" y="9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557" name="Google Shape;2557;p120"/>
          <p:cNvGrpSpPr/>
          <p:nvPr/>
        </p:nvGrpSpPr>
        <p:grpSpPr>
          <a:xfrm>
            <a:off x="4737090" y="4273892"/>
            <a:ext cx="373197" cy="323206"/>
            <a:chOff x="4737090" y="4273892"/>
            <a:chExt cx="373197" cy="323206"/>
          </a:xfrm>
        </p:grpSpPr>
        <p:sp>
          <p:nvSpPr>
            <p:cNvPr id="2558" name="Google Shape;2558;p120"/>
            <p:cNvSpPr/>
            <p:nvPr/>
          </p:nvSpPr>
          <p:spPr>
            <a:xfrm>
              <a:off x="4737090" y="4273892"/>
              <a:ext cx="373197" cy="323206"/>
            </a:xfrm>
            <a:custGeom>
              <a:rect b="b" l="l" r="r" t="t"/>
              <a:pathLst>
                <a:path extrusionOk="0" h="117" w="135">
                  <a:moveTo>
                    <a:pt x="135" y="26"/>
                  </a:moveTo>
                  <a:cubicBezTo>
                    <a:pt x="135" y="25"/>
                    <a:pt x="135" y="24"/>
                    <a:pt x="134" y="23"/>
                  </a:cubicBezTo>
                  <a:cubicBezTo>
                    <a:pt x="134" y="23"/>
                    <a:pt x="112" y="1"/>
                    <a:pt x="112" y="1"/>
                  </a:cubicBezTo>
                  <a:cubicBezTo>
                    <a:pt x="111" y="0"/>
                    <a:pt x="110" y="0"/>
                    <a:pt x="108" y="0"/>
                  </a:cubicBezTo>
                  <a:cubicBezTo>
                    <a:pt x="4" y="0"/>
                    <a:pt x="4" y="0"/>
                    <a:pt x="4" y="0"/>
                  </a:cubicBezTo>
                  <a:cubicBezTo>
                    <a:pt x="2" y="0"/>
                    <a:pt x="0" y="1"/>
                    <a:pt x="0" y="4"/>
                  </a:cubicBezTo>
                  <a:cubicBezTo>
                    <a:pt x="0" y="113"/>
                    <a:pt x="0" y="113"/>
                    <a:pt x="0" y="113"/>
                  </a:cubicBezTo>
                  <a:cubicBezTo>
                    <a:pt x="0" y="116"/>
                    <a:pt x="2" y="117"/>
                    <a:pt x="4" y="117"/>
                  </a:cubicBezTo>
                  <a:cubicBezTo>
                    <a:pt x="131" y="117"/>
                    <a:pt x="131" y="117"/>
                    <a:pt x="131" y="117"/>
                  </a:cubicBezTo>
                  <a:cubicBezTo>
                    <a:pt x="133" y="117"/>
                    <a:pt x="135" y="116"/>
                    <a:pt x="135" y="113"/>
                  </a:cubicBezTo>
                  <a:cubicBezTo>
                    <a:pt x="135" y="26"/>
                    <a:pt x="135" y="26"/>
                    <a:pt x="135" y="26"/>
                  </a:cubicBezTo>
                  <a:cubicBezTo>
                    <a:pt x="135" y="26"/>
                    <a:pt x="135" y="26"/>
                    <a:pt x="135" y="26"/>
                  </a:cubicBezTo>
                  <a:close/>
                  <a:moveTo>
                    <a:pt x="113" y="13"/>
                  </a:moveTo>
                  <a:cubicBezTo>
                    <a:pt x="122" y="22"/>
                    <a:pt x="122" y="22"/>
                    <a:pt x="122" y="22"/>
                  </a:cubicBezTo>
                  <a:cubicBezTo>
                    <a:pt x="113" y="22"/>
                    <a:pt x="113" y="22"/>
                    <a:pt x="113" y="22"/>
                  </a:cubicBezTo>
                  <a:lnTo>
                    <a:pt x="113" y="13"/>
                  </a:lnTo>
                  <a:close/>
                  <a:moveTo>
                    <a:pt x="8" y="109"/>
                  </a:moveTo>
                  <a:cubicBezTo>
                    <a:pt x="8" y="8"/>
                    <a:pt x="8" y="8"/>
                    <a:pt x="8" y="8"/>
                  </a:cubicBezTo>
                  <a:cubicBezTo>
                    <a:pt x="105" y="8"/>
                    <a:pt x="105" y="8"/>
                    <a:pt x="105" y="8"/>
                  </a:cubicBezTo>
                  <a:cubicBezTo>
                    <a:pt x="105" y="26"/>
                    <a:pt x="105" y="26"/>
                    <a:pt x="105" y="26"/>
                  </a:cubicBezTo>
                  <a:cubicBezTo>
                    <a:pt x="105" y="28"/>
                    <a:pt x="107" y="30"/>
                    <a:pt x="109" y="30"/>
                  </a:cubicBezTo>
                  <a:cubicBezTo>
                    <a:pt x="127" y="30"/>
                    <a:pt x="127" y="30"/>
                    <a:pt x="127" y="30"/>
                  </a:cubicBezTo>
                  <a:cubicBezTo>
                    <a:pt x="127" y="109"/>
                    <a:pt x="127" y="109"/>
                    <a:pt x="127" y="109"/>
                  </a:cubicBezTo>
                  <a:lnTo>
                    <a:pt x="8" y="109"/>
                  </a:lnTo>
                  <a:close/>
                  <a:moveTo>
                    <a:pt x="8" y="109"/>
                  </a:moveTo>
                  <a:cubicBezTo>
                    <a:pt x="8" y="109"/>
                    <a:pt x="8" y="109"/>
                    <a:pt x="8" y="10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59" name="Google Shape;2559;p120"/>
            <p:cNvSpPr/>
            <p:nvPr/>
          </p:nvSpPr>
          <p:spPr>
            <a:xfrm>
              <a:off x="4781269" y="4314584"/>
              <a:ext cx="284839" cy="230197"/>
            </a:xfrm>
            <a:custGeom>
              <a:rect b="b" l="l" r="r" t="t"/>
              <a:pathLst>
                <a:path extrusionOk="0" h="83" w="103">
                  <a:moveTo>
                    <a:pt x="99" y="74"/>
                  </a:moveTo>
                  <a:cubicBezTo>
                    <a:pt x="99" y="74"/>
                    <a:pt x="99" y="74"/>
                    <a:pt x="99" y="74"/>
                  </a:cubicBezTo>
                  <a:cubicBezTo>
                    <a:pt x="83" y="74"/>
                    <a:pt x="78" y="58"/>
                    <a:pt x="73" y="34"/>
                  </a:cubicBezTo>
                  <a:cubicBezTo>
                    <a:pt x="71" y="26"/>
                    <a:pt x="69" y="18"/>
                    <a:pt x="66" y="12"/>
                  </a:cubicBezTo>
                  <a:cubicBezTo>
                    <a:pt x="63" y="4"/>
                    <a:pt x="58" y="0"/>
                    <a:pt x="52" y="0"/>
                  </a:cubicBezTo>
                  <a:cubicBezTo>
                    <a:pt x="45" y="0"/>
                    <a:pt x="40" y="4"/>
                    <a:pt x="37" y="12"/>
                  </a:cubicBezTo>
                  <a:cubicBezTo>
                    <a:pt x="34" y="18"/>
                    <a:pt x="32" y="26"/>
                    <a:pt x="31" y="34"/>
                  </a:cubicBezTo>
                  <a:cubicBezTo>
                    <a:pt x="26" y="56"/>
                    <a:pt x="21" y="72"/>
                    <a:pt x="8" y="74"/>
                  </a:cubicBezTo>
                  <a:cubicBezTo>
                    <a:pt x="8" y="4"/>
                    <a:pt x="8" y="4"/>
                    <a:pt x="8" y="4"/>
                  </a:cubicBezTo>
                  <a:cubicBezTo>
                    <a:pt x="8" y="2"/>
                    <a:pt x="6" y="0"/>
                    <a:pt x="4" y="0"/>
                  </a:cubicBezTo>
                  <a:cubicBezTo>
                    <a:pt x="2" y="0"/>
                    <a:pt x="0" y="2"/>
                    <a:pt x="0" y="4"/>
                  </a:cubicBezTo>
                  <a:cubicBezTo>
                    <a:pt x="0" y="4"/>
                    <a:pt x="0" y="78"/>
                    <a:pt x="0" y="79"/>
                  </a:cubicBezTo>
                  <a:cubicBezTo>
                    <a:pt x="0" y="81"/>
                    <a:pt x="2" y="83"/>
                    <a:pt x="4" y="83"/>
                  </a:cubicBezTo>
                  <a:cubicBezTo>
                    <a:pt x="99" y="83"/>
                    <a:pt x="99" y="83"/>
                    <a:pt x="99" y="83"/>
                  </a:cubicBezTo>
                  <a:cubicBezTo>
                    <a:pt x="102" y="83"/>
                    <a:pt x="103" y="81"/>
                    <a:pt x="103" y="79"/>
                  </a:cubicBezTo>
                  <a:cubicBezTo>
                    <a:pt x="103" y="79"/>
                    <a:pt x="103" y="79"/>
                    <a:pt x="103" y="78"/>
                  </a:cubicBezTo>
                  <a:cubicBezTo>
                    <a:pt x="103" y="78"/>
                    <a:pt x="103" y="78"/>
                    <a:pt x="103" y="78"/>
                  </a:cubicBezTo>
                  <a:cubicBezTo>
                    <a:pt x="103" y="76"/>
                    <a:pt x="102" y="74"/>
                    <a:pt x="99" y="74"/>
                  </a:cubicBezTo>
                  <a:close/>
                  <a:moveTo>
                    <a:pt x="74" y="66"/>
                  </a:moveTo>
                  <a:cubicBezTo>
                    <a:pt x="76" y="69"/>
                    <a:pt x="78" y="72"/>
                    <a:pt x="80" y="75"/>
                  </a:cubicBezTo>
                  <a:cubicBezTo>
                    <a:pt x="71" y="75"/>
                    <a:pt x="71" y="75"/>
                    <a:pt x="71" y="75"/>
                  </a:cubicBezTo>
                  <a:cubicBezTo>
                    <a:pt x="71" y="60"/>
                    <a:pt x="71" y="60"/>
                    <a:pt x="71" y="60"/>
                  </a:cubicBezTo>
                  <a:cubicBezTo>
                    <a:pt x="72" y="62"/>
                    <a:pt x="73" y="64"/>
                    <a:pt x="74" y="66"/>
                  </a:cubicBezTo>
                  <a:close/>
                  <a:moveTo>
                    <a:pt x="52" y="8"/>
                  </a:moveTo>
                  <a:cubicBezTo>
                    <a:pt x="58" y="8"/>
                    <a:pt x="61" y="18"/>
                    <a:pt x="63" y="30"/>
                  </a:cubicBezTo>
                  <a:cubicBezTo>
                    <a:pt x="63" y="75"/>
                    <a:pt x="63" y="75"/>
                    <a:pt x="63" y="75"/>
                  </a:cubicBezTo>
                  <a:cubicBezTo>
                    <a:pt x="40" y="75"/>
                    <a:pt x="40" y="75"/>
                    <a:pt x="40" y="75"/>
                  </a:cubicBezTo>
                  <a:cubicBezTo>
                    <a:pt x="40" y="30"/>
                    <a:pt x="40" y="30"/>
                    <a:pt x="40" y="30"/>
                  </a:cubicBezTo>
                  <a:cubicBezTo>
                    <a:pt x="42" y="18"/>
                    <a:pt x="45" y="8"/>
                    <a:pt x="52" y="8"/>
                  </a:cubicBezTo>
                  <a:close/>
                  <a:moveTo>
                    <a:pt x="32" y="60"/>
                  </a:moveTo>
                  <a:cubicBezTo>
                    <a:pt x="32" y="75"/>
                    <a:pt x="32" y="75"/>
                    <a:pt x="32" y="75"/>
                  </a:cubicBezTo>
                  <a:cubicBezTo>
                    <a:pt x="23" y="75"/>
                    <a:pt x="23" y="75"/>
                    <a:pt x="23" y="75"/>
                  </a:cubicBezTo>
                  <a:cubicBezTo>
                    <a:pt x="25" y="72"/>
                    <a:pt x="27" y="69"/>
                    <a:pt x="29" y="66"/>
                  </a:cubicBezTo>
                  <a:cubicBezTo>
                    <a:pt x="30" y="64"/>
                    <a:pt x="31" y="62"/>
                    <a:pt x="32" y="60"/>
                  </a:cubicBezTo>
                  <a:close/>
                  <a:moveTo>
                    <a:pt x="32" y="60"/>
                  </a:moveTo>
                  <a:cubicBezTo>
                    <a:pt x="32" y="60"/>
                    <a:pt x="32" y="60"/>
                    <a:pt x="32" y="6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60" name="Google Shape;2560;p120"/>
          <p:cNvGrpSpPr/>
          <p:nvPr/>
        </p:nvGrpSpPr>
        <p:grpSpPr>
          <a:xfrm>
            <a:off x="5482322" y="4270405"/>
            <a:ext cx="259262" cy="329020"/>
            <a:chOff x="5482322" y="4270405"/>
            <a:chExt cx="259262" cy="329020"/>
          </a:xfrm>
        </p:grpSpPr>
        <p:sp>
          <p:nvSpPr>
            <p:cNvPr id="2561" name="Google Shape;2561;p120"/>
            <p:cNvSpPr/>
            <p:nvPr/>
          </p:nvSpPr>
          <p:spPr>
            <a:xfrm>
              <a:off x="5482322" y="4270405"/>
              <a:ext cx="259262" cy="329020"/>
            </a:xfrm>
            <a:custGeom>
              <a:rect b="b" l="l" r="r" t="t"/>
              <a:pathLst>
                <a:path extrusionOk="0" h="119" w="94">
                  <a:moveTo>
                    <a:pt x="94" y="21"/>
                  </a:moveTo>
                  <a:cubicBezTo>
                    <a:pt x="94" y="20"/>
                    <a:pt x="93" y="19"/>
                    <a:pt x="93" y="19"/>
                  </a:cubicBezTo>
                  <a:cubicBezTo>
                    <a:pt x="75" y="1"/>
                    <a:pt x="75" y="1"/>
                    <a:pt x="75" y="1"/>
                  </a:cubicBezTo>
                  <a:cubicBezTo>
                    <a:pt x="74" y="1"/>
                    <a:pt x="73" y="0"/>
                    <a:pt x="72" y="0"/>
                  </a:cubicBezTo>
                  <a:cubicBezTo>
                    <a:pt x="3" y="0"/>
                    <a:pt x="3" y="0"/>
                    <a:pt x="3" y="0"/>
                  </a:cubicBezTo>
                  <a:cubicBezTo>
                    <a:pt x="1" y="0"/>
                    <a:pt x="0" y="2"/>
                    <a:pt x="0" y="4"/>
                  </a:cubicBezTo>
                  <a:cubicBezTo>
                    <a:pt x="0" y="115"/>
                    <a:pt x="0" y="115"/>
                    <a:pt x="0" y="115"/>
                  </a:cubicBezTo>
                  <a:cubicBezTo>
                    <a:pt x="0" y="117"/>
                    <a:pt x="1" y="119"/>
                    <a:pt x="3" y="119"/>
                  </a:cubicBezTo>
                  <a:cubicBezTo>
                    <a:pt x="90" y="119"/>
                    <a:pt x="90" y="119"/>
                    <a:pt x="90" y="119"/>
                  </a:cubicBezTo>
                  <a:cubicBezTo>
                    <a:pt x="92" y="119"/>
                    <a:pt x="94" y="117"/>
                    <a:pt x="94" y="115"/>
                  </a:cubicBezTo>
                  <a:cubicBezTo>
                    <a:pt x="94" y="115"/>
                    <a:pt x="94" y="21"/>
                    <a:pt x="94" y="21"/>
                  </a:cubicBezTo>
                  <a:close/>
                  <a:moveTo>
                    <a:pt x="76" y="12"/>
                  </a:moveTo>
                  <a:cubicBezTo>
                    <a:pt x="82" y="18"/>
                    <a:pt x="82" y="18"/>
                    <a:pt x="82" y="18"/>
                  </a:cubicBezTo>
                  <a:cubicBezTo>
                    <a:pt x="76" y="18"/>
                    <a:pt x="76" y="18"/>
                    <a:pt x="76" y="18"/>
                  </a:cubicBezTo>
                  <a:lnTo>
                    <a:pt x="76" y="12"/>
                  </a:lnTo>
                  <a:close/>
                  <a:moveTo>
                    <a:pt x="7" y="112"/>
                  </a:moveTo>
                  <a:cubicBezTo>
                    <a:pt x="7" y="7"/>
                    <a:pt x="7" y="7"/>
                    <a:pt x="7" y="7"/>
                  </a:cubicBezTo>
                  <a:cubicBezTo>
                    <a:pt x="69" y="7"/>
                    <a:pt x="69" y="7"/>
                    <a:pt x="69" y="7"/>
                  </a:cubicBezTo>
                  <a:cubicBezTo>
                    <a:pt x="69" y="22"/>
                    <a:pt x="69" y="22"/>
                    <a:pt x="69" y="22"/>
                  </a:cubicBezTo>
                  <a:cubicBezTo>
                    <a:pt x="69" y="23"/>
                    <a:pt x="71" y="25"/>
                    <a:pt x="73" y="25"/>
                  </a:cubicBezTo>
                  <a:cubicBezTo>
                    <a:pt x="87" y="25"/>
                    <a:pt x="87" y="25"/>
                    <a:pt x="87" y="25"/>
                  </a:cubicBezTo>
                  <a:cubicBezTo>
                    <a:pt x="87" y="112"/>
                    <a:pt x="87" y="112"/>
                    <a:pt x="87" y="112"/>
                  </a:cubicBezTo>
                  <a:lnTo>
                    <a:pt x="7" y="112"/>
                  </a:lnTo>
                  <a:close/>
                  <a:moveTo>
                    <a:pt x="7" y="112"/>
                  </a:moveTo>
                  <a:cubicBezTo>
                    <a:pt x="7" y="112"/>
                    <a:pt x="7" y="112"/>
                    <a:pt x="7" y="112"/>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2" name="Google Shape;2562;p120"/>
            <p:cNvSpPr/>
            <p:nvPr/>
          </p:nvSpPr>
          <p:spPr>
            <a:xfrm>
              <a:off x="5520687" y="4350625"/>
              <a:ext cx="182530" cy="58131"/>
            </a:xfrm>
            <a:custGeom>
              <a:rect b="b" l="l" r="r" t="t"/>
              <a:pathLst>
                <a:path extrusionOk="0" h="21" w="66">
                  <a:moveTo>
                    <a:pt x="63" y="0"/>
                  </a:moveTo>
                  <a:cubicBezTo>
                    <a:pt x="36" y="0"/>
                    <a:pt x="36" y="0"/>
                    <a:pt x="36" y="0"/>
                  </a:cubicBezTo>
                  <a:cubicBezTo>
                    <a:pt x="34" y="0"/>
                    <a:pt x="33" y="2"/>
                    <a:pt x="33" y="3"/>
                  </a:cubicBezTo>
                  <a:cubicBezTo>
                    <a:pt x="33" y="7"/>
                    <a:pt x="33" y="7"/>
                    <a:pt x="33" y="7"/>
                  </a:cubicBezTo>
                  <a:cubicBezTo>
                    <a:pt x="20" y="7"/>
                    <a:pt x="20" y="7"/>
                    <a:pt x="20" y="7"/>
                  </a:cubicBezTo>
                  <a:cubicBezTo>
                    <a:pt x="20" y="3"/>
                    <a:pt x="20" y="3"/>
                    <a:pt x="20" y="3"/>
                  </a:cubicBezTo>
                  <a:cubicBezTo>
                    <a:pt x="20" y="2"/>
                    <a:pt x="19" y="0"/>
                    <a:pt x="17" y="0"/>
                  </a:cubicBezTo>
                  <a:cubicBezTo>
                    <a:pt x="3" y="0"/>
                    <a:pt x="3" y="0"/>
                    <a:pt x="3" y="0"/>
                  </a:cubicBezTo>
                  <a:cubicBezTo>
                    <a:pt x="1" y="0"/>
                    <a:pt x="0" y="2"/>
                    <a:pt x="0" y="3"/>
                  </a:cubicBezTo>
                  <a:cubicBezTo>
                    <a:pt x="0" y="17"/>
                    <a:pt x="0" y="17"/>
                    <a:pt x="0" y="17"/>
                  </a:cubicBezTo>
                  <a:cubicBezTo>
                    <a:pt x="0" y="19"/>
                    <a:pt x="1" y="21"/>
                    <a:pt x="3" y="21"/>
                  </a:cubicBezTo>
                  <a:cubicBezTo>
                    <a:pt x="17" y="21"/>
                    <a:pt x="17" y="21"/>
                    <a:pt x="17" y="21"/>
                  </a:cubicBezTo>
                  <a:cubicBezTo>
                    <a:pt x="19" y="21"/>
                    <a:pt x="20" y="19"/>
                    <a:pt x="20" y="17"/>
                  </a:cubicBezTo>
                  <a:cubicBezTo>
                    <a:pt x="20" y="14"/>
                    <a:pt x="20" y="14"/>
                    <a:pt x="20" y="14"/>
                  </a:cubicBezTo>
                  <a:cubicBezTo>
                    <a:pt x="33" y="14"/>
                    <a:pt x="33" y="14"/>
                    <a:pt x="33" y="14"/>
                  </a:cubicBezTo>
                  <a:cubicBezTo>
                    <a:pt x="33" y="17"/>
                    <a:pt x="33" y="17"/>
                    <a:pt x="33" y="17"/>
                  </a:cubicBezTo>
                  <a:cubicBezTo>
                    <a:pt x="33" y="19"/>
                    <a:pt x="34" y="21"/>
                    <a:pt x="36" y="21"/>
                  </a:cubicBezTo>
                  <a:cubicBezTo>
                    <a:pt x="63" y="21"/>
                    <a:pt x="63" y="21"/>
                    <a:pt x="63" y="21"/>
                  </a:cubicBezTo>
                  <a:cubicBezTo>
                    <a:pt x="64" y="21"/>
                    <a:pt x="66" y="19"/>
                    <a:pt x="66" y="17"/>
                  </a:cubicBezTo>
                  <a:cubicBezTo>
                    <a:pt x="66" y="3"/>
                    <a:pt x="66" y="3"/>
                    <a:pt x="66" y="3"/>
                  </a:cubicBezTo>
                  <a:cubicBezTo>
                    <a:pt x="66" y="2"/>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3" name="Google Shape;2563;p120"/>
            <p:cNvSpPr/>
            <p:nvPr/>
          </p:nvSpPr>
          <p:spPr>
            <a:xfrm>
              <a:off x="5520687" y="4428520"/>
              <a:ext cx="182530" cy="54643"/>
            </a:xfrm>
            <a:custGeom>
              <a:rect b="b" l="l" r="r" t="t"/>
              <a:pathLst>
                <a:path extrusionOk="0" h="20" w="66">
                  <a:moveTo>
                    <a:pt x="63" y="0"/>
                  </a:moveTo>
                  <a:cubicBezTo>
                    <a:pt x="36" y="0"/>
                    <a:pt x="36" y="0"/>
                    <a:pt x="36" y="0"/>
                  </a:cubicBezTo>
                  <a:cubicBezTo>
                    <a:pt x="34" y="0"/>
                    <a:pt x="33" y="1"/>
                    <a:pt x="33" y="3"/>
                  </a:cubicBezTo>
                  <a:cubicBezTo>
                    <a:pt x="33" y="7"/>
                    <a:pt x="33" y="7"/>
                    <a:pt x="33" y="7"/>
                  </a:cubicBezTo>
                  <a:cubicBezTo>
                    <a:pt x="20" y="7"/>
                    <a:pt x="20" y="7"/>
                    <a:pt x="20" y="7"/>
                  </a:cubicBezTo>
                  <a:cubicBezTo>
                    <a:pt x="20" y="3"/>
                    <a:pt x="20" y="3"/>
                    <a:pt x="20" y="3"/>
                  </a:cubicBezTo>
                  <a:cubicBezTo>
                    <a:pt x="20" y="1"/>
                    <a:pt x="19" y="0"/>
                    <a:pt x="17" y="0"/>
                  </a:cubicBezTo>
                  <a:cubicBezTo>
                    <a:pt x="3" y="0"/>
                    <a:pt x="3" y="0"/>
                    <a:pt x="3" y="0"/>
                  </a:cubicBezTo>
                  <a:cubicBezTo>
                    <a:pt x="1" y="0"/>
                    <a:pt x="0" y="1"/>
                    <a:pt x="0" y="3"/>
                  </a:cubicBezTo>
                  <a:cubicBezTo>
                    <a:pt x="0" y="17"/>
                    <a:pt x="0" y="17"/>
                    <a:pt x="0" y="17"/>
                  </a:cubicBezTo>
                  <a:cubicBezTo>
                    <a:pt x="0" y="19"/>
                    <a:pt x="1" y="20"/>
                    <a:pt x="3" y="20"/>
                  </a:cubicBezTo>
                  <a:cubicBezTo>
                    <a:pt x="17" y="20"/>
                    <a:pt x="17" y="20"/>
                    <a:pt x="17" y="20"/>
                  </a:cubicBezTo>
                  <a:cubicBezTo>
                    <a:pt x="19" y="20"/>
                    <a:pt x="20" y="19"/>
                    <a:pt x="20" y="17"/>
                  </a:cubicBezTo>
                  <a:cubicBezTo>
                    <a:pt x="20" y="14"/>
                    <a:pt x="20" y="14"/>
                    <a:pt x="20" y="14"/>
                  </a:cubicBezTo>
                  <a:cubicBezTo>
                    <a:pt x="33" y="14"/>
                    <a:pt x="33" y="14"/>
                    <a:pt x="33" y="14"/>
                  </a:cubicBezTo>
                  <a:cubicBezTo>
                    <a:pt x="33" y="17"/>
                    <a:pt x="33" y="17"/>
                    <a:pt x="33" y="17"/>
                  </a:cubicBezTo>
                  <a:cubicBezTo>
                    <a:pt x="33" y="19"/>
                    <a:pt x="34" y="20"/>
                    <a:pt x="36" y="20"/>
                  </a:cubicBezTo>
                  <a:cubicBezTo>
                    <a:pt x="63" y="20"/>
                    <a:pt x="63" y="20"/>
                    <a:pt x="63" y="20"/>
                  </a:cubicBezTo>
                  <a:cubicBezTo>
                    <a:pt x="64" y="20"/>
                    <a:pt x="66" y="19"/>
                    <a:pt x="66" y="17"/>
                  </a:cubicBezTo>
                  <a:cubicBezTo>
                    <a:pt x="66" y="3"/>
                    <a:pt x="66" y="3"/>
                    <a:pt x="66" y="3"/>
                  </a:cubicBezTo>
                  <a:cubicBezTo>
                    <a:pt x="66" y="1"/>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4" name="Google Shape;2564;p120"/>
            <p:cNvSpPr/>
            <p:nvPr/>
          </p:nvSpPr>
          <p:spPr>
            <a:xfrm>
              <a:off x="5520687" y="4502928"/>
              <a:ext cx="182530" cy="58131"/>
            </a:xfrm>
            <a:custGeom>
              <a:rect b="b" l="l" r="r" t="t"/>
              <a:pathLst>
                <a:path extrusionOk="0" h="21" w="66">
                  <a:moveTo>
                    <a:pt x="63" y="0"/>
                  </a:moveTo>
                  <a:cubicBezTo>
                    <a:pt x="36" y="0"/>
                    <a:pt x="36" y="0"/>
                    <a:pt x="36" y="0"/>
                  </a:cubicBezTo>
                  <a:cubicBezTo>
                    <a:pt x="34" y="0"/>
                    <a:pt x="33" y="2"/>
                    <a:pt x="33" y="4"/>
                  </a:cubicBezTo>
                  <a:cubicBezTo>
                    <a:pt x="33" y="7"/>
                    <a:pt x="33" y="7"/>
                    <a:pt x="33" y="7"/>
                  </a:cubicBezTo>
                  <a:cubicBezTo>
                    <a:pt x="20" y="7"/>
                    <a:pt x="20" y="7"/>
                    <a:pt x="20" y="7"/>
                  </a:cubicBezTo>
                  <a:cubicBezTo>
                    <a:pt x="20" y="4"/>
                    <a:pt x="20" y="4"/>
                    <a:pt x="20" y="4"/>
                  </a:cubicBezTo>
                  <a:cubicBezTo>
                    <a:pt x="20" y="2"/>
                    <a:pt x="19" y="0"/>
                    <a:pt x="17" y="0"/>
                  </a:cubicBezTo>
                  <a:cubicBezTo>
                    <a:pt x="3" y="0"/>
                    <a:pt x="3" y="0"/>
                    <a:pt x="3" y="0"/>
                  </a:cubicBezTo>
                  <a:cubicBezTo>
                    <a:pt x="1" y="0"/>
                    <a:pt x="0" y="2"/>
                    <a:pt x="0" y="4"/>
                  </a:cubicBezTo>
                  <a:cubicBezTo>
                    <a:pt x="0" y="18"/>
                    <a:pt x="0" y="18"/>
                    <a:pt x="0" y="18"/>
                  </a:cubicBezTo>
                  <a:cubicBezTo>
                    <a:pt x="0" y="20"/>
                    <a:pt x="1" y="21"/>
                    <a:pt x="3" y="21"/>
                  </a:cubicBezTo>
                  <a:cubicBezTo>
                    <a:pt x="17" y="21"/>
                    <a:pt x="17" y="21"/>
                    <a:pt x="17" y="21"/>
                  </a:cubicBezTo>
                  <a:cubicBezTo>
                    <a:pt x="19" y="21"/>
                    <a:pt x="20" y="20"/>
                    <a:pt x="20" y="18"/>
                  </a:cubicBezTo>
                  <a:cubicBezTo>
                    <a:pt x="20" y="14"/>
                    <a:pt x="20" y="14"/>
                    <a:pt x="20" y="14"/>
                  </a:cubicBezTo>
                  <a:cubicBezTo>
                    <a:pt x="33" y="14"/>
                    <a:pt x="33" y="14"/>
                    <a:pt x="33" y="14"/>
                  </a:cubicBezTo>
                  <a:cubicBezTo>
                    <a:pt x="33" y="18"/>
                    <a:pt x="33" y="18"/>
                    <a:pt x="33" y="18"/>
                  </a:cubicBezTo>
                  <a:cubicBezTo>
                    <a:pt x="33" y="20"/>
                    <a:pt x="34" y="21"/>
                    <a:pt x="36" y="21"/>
                  </a:cubicBezTo>
                  <a:cubicBezTo>
                    <a:pt x="63" y="21"/>
                    <a:pt x="63" y="21"/>
                    <a:pt x="63" y="21"/>
                  </a:cubicBezTo>
                  <a:cubicBezTo>
                    <a:pt x="64" y="21"/>
                    <a:pt x="66" y="20"/>
                    <a:pt x="66" y="18"/>
                  </a:cubicBezTo>
                  <a:cubicBezTo>
                    <a:pt x="66" y="4"/>
                    <a:pt x="66" y="4"/>
                    <a:pt x="66" y="4"/>
                  </a:cubicBezTo>
                  <a:cubicBezTo>
                    <a:pt x="66" y="2"/>
                    <a:pt x="64" y="0"/>
                    <a:pt x="63" y="0"/>
                  </a:cubicBezTo>
                  <a:close/>
                  <a:moveTo>
                    <a:pt x="13" y="14"/>
                  </a:moveTo>
                  <a:cubicBezTo>
                    <a:pt x="6" y="14"/>
                    <a:pt x="6" y="14"/>
                    <a:pt x="6" y="14"/>
                  </a:cubicBezTo>
                  <a:cubicBezTo>
                    <a:pt x="6" y="7"/>
                    <a:pt x="6" y="7"/>
                    <a:pt x="6" y="7"/>
                  </a:cubicBezTo>
                  <a:cubicBezTo>
                    <a:pt x="13" y="7"/>
                    <a:pt x="13" y="7"/>
                    <a:pt x="13" y="7"/>
                  </a:cubicBezTo>
                  <a:lnTo>
                    <a:pt x="13" y="14"/>
                  </a:lnTo>
                  <a:close/>
                  <a:moveTo>
                    <a:pt x="59" y="14"/>
                  </a:moveTo>
                  <a:cubicBezTo>
                    <a:pt x="40" y="14"/>
                    <a:pt x="40" y="14"/>
                    <a:pt x="40" y="14"/>
                  </a:cubicBezTo>
                  <a:cubicBezTo>
                    <a:pt x="40" y="7"/>
                    <a:pt x="40" y="7"/>
                    <a:pt x="40" y="7"/>
                  </a:cubicBezTo>
                  <a:cubicBezTo>
                    <a:pt x="59" y="7"/>
                    <a:pt x="59" y="7"/>
                    <a:pt x="59" y="7"/>
                  </a:cubicBezTo>
                  <a:lnTo>
                    <a:pt x="59" y="14"/>
                  </a:lnTo>
                  <a:close/>
                  <a:moveTo>
                    <a:pt x="59" y="14"/>
                  </a:moveTo>
                  <a:cubicBezTo>
                    <a:pt x="59" y="14"/>
                    <a:pt x="59" y="14"/>
                    <a:pt x="59" y="1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65" name="Google Shape;2565;p120"/>
          <p:cNvGrpSpPr/>
          <p:nvPr/>
        </p:nvGrpSpPr>
        <p:grpSpPr>
          <a:xfrm>
            <a:off x="6312423" y="4273892"/>
            <a:ext cx="149977" cy="323206"/>
            <a:chOff x="6312423" y="4273892"/>
            <a:chExt cx="149977" cy="323206"/>
          </a:xfrm>
        </p:grpSpPr>
        <p:sp>
          <p:nvSpPr>
            <p:cNvPr id="2566" name="Google Shape;2566;p120"/>
            <p:cNvSpPr/>
            <p:nvPr/>
          </p:nvSpPr>
          <p:spPr>
            <a:xfrm>
              <a:off x="6312423" y="4452935"/>
              <a:ext cx="149977" cy="144164"/>
            </a:xfrm>
            <a:custGeom>
              <a:rect b="b" l="l" r="r" t="t"/>
              <a:pathLst>
                <a:path extrusionOk="0" h="52" w="54">
                  <a:moveTo>
                    <a:pt x="45" y="3"/>
                  </a:moveTo>
                  <a:cubicBezTo>
                    <a:pt x="40" y="1"/>
                    <a:pt x="34" y="0"/>
                    <a:pt x="27" y="0"/>
                  </a:cubicBezTo>
                  <a:cubicBezTo>
                    <a:pt x="20" y="0"/>
                    <a:pt x="14" y="1"/>
                    <a:pt x="9" y="3"/>
                  </a:cubicBezTo>
                  <a:cubicBezTo>
                    <a:pt x="2" y="5"/>
                    <a:pt x="0" y="8"/>
                    <a:pt x="0" y="11"/>
                  </a:cubicBezTo>
                  <a:cubicBezTo>
                    <a:pt x="0" y="11"/>
                    <a:pt x="0" y="41"/>
                    <a:pt x="0" y="41"/>
                  </a:cubicBezTo>
                  <a:cubicBezTo>
                    <a:pt x="0" y="43"/>
                    <a:pt x="1" y="47"/>
                    <a:pt x="9" y="49"/>
                  </a:cubicBezTo>
                  <a:cubicBezTo>
                    <a:pt x="14" y="51"/>
                    <a:pt x="20" y="52"/>
                    <a:pt x="27" y="52"/>
                  </a:cubicBezTo>
                  <a:cubicBezTo>
                    <a:pt x="34" y="52"/>
                    <a:pt x="40" y="51"/>
                    <a:pt x="45" y="49"/>
                  </a:cubicBezTo>
                  <a:cubicBezTo>
                    <a:pt x="53" y="47"/>
                    <a:pt x="54" y="43"/>
                    <a:pt x="54" y="41"/>
                  </a:cubicBezTo>
                  <a:cubicBezTo>
                    <a:pt x="54" y="11"/>
                    <a:pt x="54" y="11"/>
                    <a:pt x="54" y="11"/>
                  </a:cubicBezTo>
                  <a:cubicBezTo>
                    <a:pt x="54" y="11"/>
                    <a:pt x="54" y="11"/>
                    <a:pt x="54" y="11"/>
                  </a:cubicBezTo>
                  <a:cubicBezTo>
                    <a:pt x="54" y="9"/>
                    <a:pt x="53" y="5"/>
                    <a:pt x="45" y="3"/>
                  </a:cubicBezTo>
                  <a:close/>
                  <a:moveTo>
                    <a:pt x="47" y="26"/>
                  </a:moveTo>
                  <a:cubicBezTo>
                    <a:pt x="46" y="27"/>
                    <a:pt x="40" y="30"/>
                    <a:pt x="27" y="30"/>
                  </a:cubicBezTo>
                  <a:cubicBezTo>
                    <a:pt x="15" y="30"/>
                    <a:pt x="8" y="27"/>
                    <a:pt x="7" y="26"/>
                  </a:cubicBezTo>
                  <a:cubicBezTo>
                    <a:pt x="7" y="19"/>
                    <a:pt x="7" y="19"/>
                    <a:pt x="7" y="19"/>
                  </a:cubicBezTo>
                  <a:cubicBezTo>
                    <a:pt x="7" y="19"/>
                    <a:pt x="8" y="20"/>
                    <a:pt x="9" y="20"/>
                  </a:cubicBezTo>
                  <a:cubicBezTo>
                    <a:pt x="14" y="21"/>
                    <a:pt x="20" y="22"/>
                    <a:pt x="27" y="22"/>
                  </a:cubicBezTo>
                  <a:cubicBezTo>
                    <a:pt x="34" y="22"/>
                    <a:pt x="40" y="21"/>
                    <a:pt x="45" y="20"/>
                  </a:cubicBezTo>
                  <a:cubicBezTo>
                    <a:pt x="46" y="20"/>
                    <a:pt x="47" y="19"/>
                    <a:pt x="47" y="19"/>
                  </a:cubicBezTo>
                  <a:lnTo>
                    <a:pt x="47" y="26"/>
                  </a:lnTo>
                  <a:close/>
                  <a:moveTo>
                    <a:pt x="27" y="7"/>
                  </a:moveTo>
                  <a:cubicBezTo>
                    <a:pt x="39" y="7"/>
                    <a:pt x="46" y="10"/>
                    <a:pt x="47" y="11"/>
                  </a:cubicBezTo>
                  <a:cubicBezTo>
                    <a:pt x="46" y="13"/>
                    <a:pt x="39" y="15"/>
                    <a:pt x="27" y="15"/>
                  </a:cubicBezTo>
                  <a:cubicBezTo>
                    <a:pt x="15" y="15"/>
                    <a:pt x="9" y="13"/>
                    <a:pt x="7" y="11"/>
                  </a:cubicBezTo>
                  <a:cubicBezTo>
                    <a:pt x="9" y="10"/>
                    <a:pt x="15" y="7"/>
                    <a:pt x="27" y="7"/>
                  </a:cubicBezTo>
                  <a:close/>
                  <a:moveTo>
                    <a:pt x="27" y="45"/>
                  </a:moveTo>
                  <a:cubicBezTo>
                    <a:pt x="15" y="45"/>
                    <a:pt x="8" y="42"/>
                    <a:pt x="7" y="41"/>
                  </a:cubicBezTo>
                  <a:cubicBezTo>
                    <a:pt x="7" y="34"/>
                    <a:pt x="7" y="34"/>
                    <a:pt x="7" y="34"/>
                  </a:cubicBezTo>
                  <a:cubicBezTo>
                    <a:pt x="7" y="34"/>
                    <a:pt x="8" y="34"/>
                    <a:pt x="9" y="35"/>
                  </a:cubicBezTo>
                  <a:cubicBezTo>
                    <a:pt x="14" y="36"/>
                    <a:pt x="20" y="37"/>
                    <a:pt x="27" y="37"/>
                  </a:cubicBezTo>
                  <a:cubicBezTo>
                    <a:pt x="34" y="37"/>
                    <a:pt x="40" y="36"/>
                    <a:pt x="45" y="35"/>
                  </a:cubicBezTo>
                  <a:cubicBezTo>
                    <a:pt x="46" y="34"/>
                    <a:pt x="47" y="34"/>
                    <a:pt x="47" y="34"/>
                  </a:cubicBezTo>
                  <a:cubicBezTo>
                    <a:pt x="47" y="41"/>
                    <a:pt x="47" y="41"/>
                    <a:pt x="47" y="41"/>
                  </a:cubicBezTo>
                  <a:cubicBezTo>
                    <a:pt x="46" y="42"/>
                    <a:pt x="40" y="45"/>
                    <a:pt x="27" y="45"/>
                  </a:cubicBezTo>
                  <a:close/>
                  <a:moveTo>
                    <a:pt x="27" y="45"/>
                  </a:moveTo>
                  <a:cubicBezTo>
                    <a:pt x="27" y="45"/>
                    <a:pt x="27" y="45"/>
                    <a:pt x="27" y="45"/>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7" name="Google Shape;2567;p120"/>
            <p:cNvSpPr/>
            <p:nvPr/>
          </p:nvSpPr>
          <p:spPr>
            <a:xfrm>
              <a:off x="6312423" y="4273892"/>
              <a:ext cx="149977" cy="162766"/>
            </a:xfrm>
            <a:custGeom>
              <a:rect b="b" l="l" r="r" t="t"/>
              <a:pathLst>
                <a:path extrusionOk="0" h="59" w="54">
                  <a:moveTo>
                    <a:pt x="45" y="3"/>
                  </a:moveTo>
                  <a:cubicBezTo>
                    <a:pt x="40" y="1"/>
                    <a:pt x="34" y="0"/>
                    <a:pt x="27" y="0"/>
                  </a:cubicBezTo>
                  <a:cubicBezTo>
                    <a:pt x="20" y="0"/>
                    <a:pt x="14" y="1"/>
                    <a:pt x="9" y="3"/>
                  </a:cubicBezTo>
                  <a:cubicBezTo>
                    <a:pt x="1" y="5"/>
                    <a:pt x="0" y="9"/>
                    <a:pt x="0" y="11"/>
                  </a:cubicBezTo>
                  <a:cubicBezTo>
                    <a:pt x="0" y="26"/>
                    <a:pt x="0" y="26"/>
                    <a:pt x="0" y="26"/>
                  </a:cubicBezTo>
                  <a:cubicBezTo>
                    <a:pt x="0" y="28"/>
                    <a:pt x="1" y="32"/>
                    <a:pt x="9" y="34"/>
                  </a:cubicBezTo>
                  <a:cubicBezTo>
                    <a:pt x="13" y="36"/>
                    <a:pt x="18" y="36"/>
                    <a:pt x="24" y="37"/>
                  </a:cubicBezTo>
                  <a:cubicBezTo>
                    <a:pt x="24" y="46"/>
                    <a:pt x="24" y="46"/>
                    <a:pt x="24" y="46"/>
                  </a:cubicBezTo>
                  <a:cubicBezTo>
                    <a:pt x="23" y="46"/>
                    <a:pt x="23" y="46"/>
                    <a:pt x="23" y="46"/>
                  </a:cubicBezTo>
                  <a:cubicBezTo>
                    <a:pt x="22" y="45"/>
                    <a:pt x="20" y="45"/>
                    <a:pt x="19" y="46"/>
                  </a:cubicBezTo>
                  <a:cubicBezTo>
                    <a:pt x="17" y="47"/>
                    <a:pt x="17" y="49"/>
                    <a:pt x="18" y="51"/>
                  </a:cubicBezTo>
                  <a:cubicBezTo>
                    <a:pt x="25" y="58"/>
                    <a:pt x="25" y="58"/>
                    <a:pt x="25" y="58"/>
                  </a:cubicBezTo>
                  <a:cubicBezTo>
                    <a:pt x="25" y="58"/>
                    <a:pt x="26" y="59"/>
                    <a:pt x="27" y="59"/>
                  </a:cubicBezTo>
                  <a:cubicBezTo>
                    <a:pt x="28" y="59"/>
                    <a:pt x="29" y="58"/>
                    <a:pt x="30" y="58"/>
                  </a:cubicBezTo>
                  <a:cubicBezTo>
                    <a:pt x="36" y="51"/>
                    <a:pt x="36" y="51"/>
                    <a:pt x="36" y="51"/>
                  </a:cubicBezTo>
                  <a:cubicBezTo>
                    <a:pt x="37" y="49"/>
                    <a:pt x="37" y="47"/>
                    <a:pt x="36" y="46"/>
                  </a:cubicBezTo>
                  <a:cubicBezTo>
                    <a:pt x="34" y="45"/>
                    <a:pt x="32" y="45"/>
                    <a:pt x="31" y="46"/>
                  </a:cubicBezTo>
                  <a:cubicBezTo>
                    <a:pt x="30" y="46"/>
                    <a:pt x="30" y="46"/>
                    <a:pt x="30" y="46"/>
                  </a:cubicBezTo>
                  <a:cubicBezTo>
                    <a:pt x="30" y="37"/>
                    <a:pt x="30" y="37"/>
                    <a:pt x="30" y="37"/>
                  </a:cubicBezTo>
                  <a:cubicBezTo>
                    <a:pt x="36" y="36"/>
                    <a:pt x="41" y="36"/>
                    <a:pt x="45" y="34"/>
                  </a:cubicBezTo>
                  <a:cubicBezTo>
                    <a:pt x="53" y="32"/>
                    <a:pt x="54" y="28"/>
                    <a:pt x="54" y="26"/>
                  </a:cubicBezTo>
                  <a:cubicBezTo>
                    <a:pt x="54" y="11"/>
                    <a:pt x="54" y="11"/>
                    <a:pt x="54" y="11"/>
                  </a:cubicBezTo>
                  <a:cubicBezTo>
                    <a:pt x="54" y="9"/>
                    <a:pt x="53" y="5"/>
                    <a:pt x="45" y="3"/>
                  </a:cubicBezTo>
                  <a:close/>
                  <a:moveTo>
                    <a:pt x="27" y="7"/>
                  </a:moveTo>
                  <a:cubicBezTo>
                    <a:pt x="39" y="7"/>
                    <a:pt x="46" y="10"/>
                    <a:pt x="47" y="11"/>
                  </a:cubicBezTo>
                  <a:cubicBezTo>
                    <a:pt x="46" y="13"/>
                    <a:pt x="39" y="15"/>
                    <a:pt x="27" y="15"/>
                  </a:cubicBezTo>
                  <a:cubicBezTo>
                    <a:pt x="15" y="15"/>
                    <a:pt x="9" y="13"/>
                    <a:pt x="7" y="11"/>
                  </a:cubicBezTo>
                  <a:cubicBezTo>
                    <a:pt x="9" y="10"/>
                    <a:pt x="15" y="7"/>
                    <a:pt x="27" y="7"/>
                  </a:cubicBezTo>
                  <a:close/>
                  <a:moveTo>
                    <a:pt x="27" y="30"/>
                  </a:moveTo>
                  <a:cubicBezTo>
                    <a:pt x="15" y="30"/>
                    <a:pt x="8" y="27"/>
                    <a:pt x="7" y="26"/>
                  </a:cubicBezTo>
                  <a:cubicBezTo>
                    <a:pt x="7" y="19"/>
                    <a:pt x="7" y="19"/>
                    <a:pt x="7" y="19"/>
                  </a:cubicBezTo>
                  <a:cubicBezTo>
                    <a:pt x="7" y="19"/>
                    <a:pt x="8" y="19"/>
                    <a:pt x="9" y="20"/>
                  </a:cubicBezTo>
                  <a:cubicBezTo>
                    <a:pt x="14" y="21"/>
                    <a:pt x="20" y="22"/>
                    <a:pt x="27" y="22"/>
                  </a:cubicBezTo>
                  <a:cubicBezTo>
                    <a:pt x="34" y="22"/>
                    <a:pt x="40" y="21"/>
                    <a:pt x="45" y="20"/>
                  </a:cubicBezTo>
                  <a:cubicBezTo>
                    <a:pt x="46" y="19"/>
                    <a:pt x="47" y="19"/>
                    <a:pt x="47" y="19"/>
                  </a:cubicBezTo>
                  <a:cubicBezTo>
                    <a:pt x="47" y="26"/>
                    <a:pt x="47" y="26"/>
                    <a:pt x="47" y="26"/>
                  </a:cubicBezTo>
                  <a:cubicBezTo>
                    <a:pt x="46" y="27"/>
                    <a:pt x="40" y="30"/>
                    <a:pt x="27" y="30"/>
                  </a:cubicBezTo>
                  <a:close/>
                  <a:moveTo>
                    <a:pt x="27" y="30"/>
                  </a:moveTo>
                  <a:cubicBezTo>
                    <a:pt x="27" y="30"/>
                    <a:pt x="27" y="30"/>
                    <a:pt x="27" y="3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68" name="Google Shape;2568;p120"/>
          <p:cNvGrpSpPr/>
          <p:nvPr/>
        </p:nvGrpSpPr>
        <p:grpSpPr>
          <a:xfrm>
            <a:off x="6961158" y="4270405"/>
            <a:ext cx="329018" cy="326695"/>
            <a:chOff x="6961158" y="4270405"/>
            <a:chExt cx="329018" cy="326695"/>
          </a:xfrm>
        </p:grpSpPr>
        <p:sp>
          <p:nvSpPr>
            <p:cNvPr id="2569" name="Google Shape;2569;p120"/>
            <p:cNvSpPr/>
            <p:nvPr/>
          </p:nvSpPr>
          <p:spPr>
            <a:xfrm>
              <a:off x="6961158" y="4270405"/>
              <a:ext cx="329018" cy="326695"/>
            </a:xfrm>
            <a:custGeom>
              <a:rect b="b" l="l" r="r" t="t"/>
              <a:pathLst>
                <a:path extrusionOk="0" h="118" w="119">
                  <a:moveTo>
                    <a:pt x="118" y="84"/>
                  </a:moveTo>
                  <a:cubicBezTo>
                    <a:pt x="93" y="40"/>
                    <a:pt x="93" y="40"/>
                    <a:pt x="93" y="40"/>
                  </a:cubicBezTo>
                  <a:cubicBezTo>
                    <a:pt x="93" y="39"/>
                    <a:pt x="92" y="38"/>
                    <a:pt x="91" y="38"/>
                  </a:cubicBezTo>
                  <a:cubicBezTo>
                    <a:pt x="91" y="38"/>
                    <a:pt x="91" y="19"/>
                    <a:pt x="91" y="19"/>
                  </a:cubicBezTo>
                  <a:cubicBezTo>
                    <a:pt x="91" y="15"/>
                    <a:pt x="88" y="9"/>
                    <a:pt x="76" y="5"/>
                  </a:cubicBezTo>
                  <a:cubicBezTo>
                    <a:pt x="68" y="2"/>
                    <a:pt x="57" y="0"/>
                    <a:pt x="45" y="0"/>
                  </a:cubicBezTo>
                  <a:cubicBezTo>
                    <a:pt x="34" y="0"/>
                    <a:pt x="23" y="2"/>
                    <a:pt x="14" y="5"/>
                  </a:cubicBezTo>
                  <a:cubicBezTo>
                    <a:pt x="2" y="9"/>
                    <a:pt x="0" y="15"/>
                    <a:pt x="0" y="19"/>
                  </a:cubicBezTo>
                  <a:cubicBezTo>
                    <a:pt x="0" y="19"/>
                    <a:pt x="0" y="100"/>
                    <a:pt x="0" y="100"/>
                  </a:cubicBezTo>
                  <a:cubicBezTo>
                    <a:pt x="0" y="104"/>
                    <a:pt x="2" y="110"/>
                    <a:pt x="14" y="114"/>
                  </a:cubicBezTo>
                  <a:cubicBezTo>
                    <a:pt x="23" y="117"/>
                    <a:pt x="34" y="118"/>
                    <a:pt x="45" y="118"/>
                  </a:cubicBezTo>
                  <a:cubicBezTo>
                    <a:pt x="57" y="118"/>
                    <a:pt x="68" y="117"/>
                    <a:pt x="76" y="114"/>
                  </a:cubicBezTo>
                  <a:cubicBezTo>
                    <a:pt x="88" y="110"/>
                    <a:pt x="91" y="104"/>
                    <a:pt x="91" y="100"/>
                  </a:cubicBezTo>
                  <a:cubicBezTo>
                    <a:pt x="91" y="95"/>
                    <a:pt x="91" y="95"/>
                    <a:pt x="91" y="95"/>
                  </a:cubicBezTo>
                  <a:cubicBezTo>
                    <a:pt x="111" y="95"/>
                    <a:pt x="111" y="95"/>
                    <a:pt x="111" y="95"/>
                  </a:cubicBezTo>
                  <a:cubicBezTo>
                    <a:pt x="114" y="95"/>
                    <a:pt x="116" y="94"/>
                    <a:pt x="118" y="91"/>
                  </a:cubicBezTo>
                  <a:cubicBezTo>
                    <a:pt x="119" y="89"/>
                    <a:pt x="119" y="87"/>
                    <a:pt x="118" y="84"/>
                  </a:cubicBezTo>
                  <a:close/>
                  <a:moveTo>
                    <a:pt x="57" y="84"/>
                  </a:moveTo>
                  <a:cubicBezTo>
                    <a:pt x="53" y="84"/>
                    <a:pt x="49" y="84"/>
                    <a:pt x="45" y="84"/>
                  </a:cubicBezTo>
                  <a:cubicBezTo>
                    <a:pt x="34" y="84"/>
                    <a:pt x="24" y="83"/>
                    <a:pt x="17" y="80"/>
                  </a:cubicBezTo>
                  <a:cubicBezTo>
                    <a:pt x="10" y="78"/>
                    <a:pt x="7" y="75"/>
                    <a:pt x="7" y="73"/>
                  </a:cubicBezTo>
                  <a:cubicBezTo>
                    <a:pt x="7" y="56"/>
                    <a:pt x="7" y="56"/>
                    <a:pt x="7" y="56"/>
                  </a:cubicBezTo>
                  <a:cubicBezTo>
                    <a:pt x="9" y="57"/>
                    <a:pt x="11" y="59"/>
                    <a:pt x="14" y="60"/>
                  </a:cubicBezTo>
                  <a:cubicBezTo>
                    <a:pt x="23" y="63"/>
                    <a:pt x="34" y="64"/>
                    <a:pt x="45" y="64"/>
                  </a:cubicBezTo>
                  <a:cubicBezTo>
                    <a:pt x="54" y="64"/>
                    <a:pt x="62" y="63"/>
                    <a:pt x="69" y="62"/>
                  </a:cubicBezTo>
                  <a:lnTo>
                    <a:pt x="57" y="84"/>
                  </a:lnTo>
                  <a:close/>
                  <a:moveTo>
                    <a:pt x="74" y="53"/>
                  </a:moveTo>
                  <a:cubicBezTo>
                    <a:pt x="74" y="53"/>
                    <a:pt x="74" y="53"/>
                    <a:pt x="74" y="53"/>
                  </a:cubicBezTo>
                  <a:cubicBezTo>
                    <a:pt x="66" y="56"/>
                    <a:pt x="56" y="57"/>
                    <a:pt x="45" y="57"/>
                  </a:cubicBezTo>
                  <a:cubicBezTo>
                    <a:pt x="34" y="57"/>
                    <a:pt x="24" y="56"/>
                    <a:pt x="17" y="53"/>
                  </a:cubicBezTo>
                  <a:cubicBezTo>
                    <a:pt x="10" y="51"/>
                    <a:pt x="7" y="48"/>
                    <a:pt x="7" y="46"/>
                  </a:cubicBezTo>
                  <a:cubicBezTo>
                    <a:pt x="7" y="29"/>
                    <a:pt x="7" y="29"/>
                    <a:pt x="7" y="29"/>
                  </a:cubicBezTo>
                  <a:cubicBezTo>
                    <a:pt x="9" y="30"/>
                    <a:pt x="11" y="32"/>
                    <a:pt x="14" y="33"/>
                  </a:cubicBezTo>
                  <a:cubicBezTo>
                    <a:pt x="23" y="36"/>
                    <a:pt x="34" y="37"/>
                    <a:pt x="45" y="37"/>
                  </a:cubicBezTo>
                  <a:cubicBezTo>
                    <a:pt x="57" y="37"/>
                    <a:pt x="68" y="36"/>
                    <a:pt x="76" y="33"/>
                  </a:cubicBezTo>
                  <a:cubicBezTo>
                    <a:pt x="79" y="31"/>
                    <a:pt x="82" y="30"/>
                    <a:pt x="84" y="29"/>
                  </a:cubicBezTo>
                  <a:cubicBezTo>
                    <a:pt x="84" y="38"/>
                    <a:pt x="84" y="38"/>
                    <a:pt x="84" y="38"/>
                  </a:cubicBezTo>
                  <a:cubicBezTo>
                    <a:pt x="82" y="38"/>
                    <a:pt x="81" y="39"/>
                    <a:pt x="81" y="40"/>
                  </a:cubicBezTo>
                  <a:lnTo>
                    <a:pt x="74" y="53"/>
                  </a:lnTo>
                  <a:close/>
                  <a:moveTo>
                    <a:pt x="17" y="12"/>
                  </a:moveTo>
                  <a:cubicBezTo>
                    <a:pt x="24" y="9"/>
                    <a:pt x="34" y="7"/>
                    <a:pt x="45" y="7"/>
                  </a:cubicBezTo>
                  <a:cubicBezTo>
                    <a:pt x="56" y="7"/>
                    <a:pt x="66" y="9"/>
                    <a:pt x="74" y="12"/>
                  </a:cubicBezTo>
                  <a:cubicBezTo>
                    <a:pt x="80" y="14"/>
                    <a:pt x="84" y="17"/>
                    <a:pt x="84" y="19"/>
                  </a:cubicBezTo>
                  <a:cubicBezTo>
                    <a:pt x="84" y="21"/>
                    <a:pt x="80" y="24"/>
                    <a:pt x="74" y="26"/>
                  </a:cubicBezTo>
                  <a:cubicBezTo>
                    <a:pt x="66" y="29"/>
                    <a:pt x="56" y="30"/>
                    <a:pt x="45" y="30"/>
                  </a:cubicBezTo>
                  <a:cubicBezTo>
                    <a:pt x="34" y="30"/>
                    <a:pt x="24" y="29"/>
                    <a:pt x="17" y="26"/>
                  </a:cubicBezTo>
                  <a:cubicBezTo>
                    <a:pt x="10" y="24"/>
                    <a:pt x="7" y="21"/>
                    <a:pt x="7" y="19"/>
                  </a:cubicBezTo>
                  <a:cubicBezTo>
                    <a:pt x="7" y="17"/>
                    <a:pt x="10" y="14"/>
                    <a:pt x="17" y="12"/>
                  </a:cubicBezTo>
                  <a:close/>
                  <a:moveTo>
                    <a:pt x="84" y="100"/>
                  </a:moveTo>
                  <a:cubicBezTo>
                    <a:pt x="84" y="102"/>
                    <a:pt x="81" y="105"/>
                    <a:pt x="74" y="107"/>
                  </a:cubicBezTo>
                  <a:cubicBezTo>
                    <a:pt x="66" y="110"/>
                    <a:pt x="56" y="112"/>
                    <a:pt x="45" y="112"/>
                  </a:cubicBezTo>
                  <a:cubicBezTo>
                    <a:pt x="34" y="112"/>
                    <a:pt x="24" y="110"/>
                    <a:pt x="17" y="107"/>
                  </a:cubicBezTo>
                  <a:cubicBezTo>
                    <a:pt x="10" y="105"/>
                    <a:pt x="7" y="102"/>
                    <a:pt x="7" y="100"/>
                  </a:cubicBezTo>
                  <a:cubicBezTo>
                    <a:pt x="7" y="83"/>
                    <a:pt x="7" y="83"/>
                    <a:pt x="7" y="83"/>
                  </a:cubicBezTo>
                  <a:cubicBezTo>
                    <a:pt x="9" y="85"/>
                    <a:pt x="11" y="86"/>
                    <a:pt x="14" y="87"/>
                  </a:cubicBezTo>
                  <a:cubicBezTo>
                    <a:pt x="23" y="90"/>
                    <a:pt x="34" y="91"/>
                    <a:pt x="45" y="91"/>
                  </a:cubicBezTo>
                  <a:cubicBezTo>
                    <a:pt x="49" y="91"/>
                    <a:pt x="53" y="91"/>
                    <a:pt x="56" y="91"/>
                  </a:cubicBezTo>
                  <a:cubicBezTo>
                    <a:pt x="56" y="91"/>
                    <a:pt x="57" y="92"/>
                    <a:pt x="57" y="92"/>
                  </a:cubicBezTo>
                  <a:cubicBezTo>
                    <a:pt x="58" y="94"/>
                    <a:pt x="60" y="95"/>
                    <a:pt x="63" y="95"/>
                  </a:cubicBezTo>
                  <a:cubicBezTo>
                    <a:pt x="84" y="95"/>
                    <a:pt x="84" y="95"/>
                    <a:pt x="84" y="95"/>
                  </a:cubicBezTo>
                  <a:lnTo>
                    <a:pt x="84" y="100"/>
                  </a:lnTo>
                  <a:close/>
                  <a:moveTo>
                    <a:pt x="112" y="88"/>
                  </a:moveTo>
                  <a:cubicBezTo>
                    <a:pt x="112" y="88"/>
                    <a:pt x="112" y="88"/>
                    <a:pt x="111" y="88"/>
                  </a:cubicBezTo>
                  <a:cubicBezTo>
                    <a:pt x="111" y="88"/>
                    <a:pt x="87" y="88"/>
                    <a:pt x="87" y="88"/>
                  </a:cubicBezTo>
                  <a:cubicBezTo>
                    <a:pt x="87" y="88"/>
                    <a:pt x="63" y="88"/>
                    <a:pt x="63" y="88"/>
                  </a:cubicBezTo>
                  <a:cubicBezTo>
                    <a:pt x="62" y="88"/>
                    <a:pt x="62" y="88"/>
                    <a:pt x="62" y="88"/>
                  </a:cubicBezTo>
                  <a:cubicBezTo>
                    <a:pt x="62" y="88"/>
                    <a:pt x="87" y="44"/>
                    <a:pt x="87" y="44"/>
                  </a:cubicBezTo>
                  <a:cubicBezTo>
                    <a:pt x="87" y="44"/>
                    <a:pt x="87" y="44"/>
                    <a:pt x="87" y="44"/>
                  </a:cubicBezTo>
                  <a:cubicBezTo>
                    <a:pt x="87" y="44"/>
                    <a:pt x="112" y="87"/>
                    <a:pt x="112" y="88"/>
                  </a:cubicBezTo>
                  <a:cubicBezTo>
                    <a:pt x="112" y="88"/>
                    <a:pt x="112" y="88"/>
                    <a:pt x="112" y="88"/>
                  </a:cubicBezTo>
                  <a:close/>
                  <a:moveTo>
                    <a:pt x="112" y="88"/>
                  </a:moveTo>
                  <a:cubicBezTo>
                    <a:pt x="112" y="88"/>
                    <a:pt x="112" y="88"/>
                    <a:pt x="112" y="8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0" name="Google Shape;2570;p120"/>
            <p:cNvSpPr/>
            <p:nvPr/>
          </p:nvSpPr>
          <p:spPr>
            <a:xfrm>
              <a:off x="7192516" y="4422707"/>
              <a:ext cx="19765" cy="49993"/>
            </a:xfrm>
            <a:custGeom>
              <a:rect b="b" l="l" r="r" t="t"/>
              <a:pathLst>
                <a:path extrusionOk="0" h="18" w="7">
                  <a:moveTo>
                    <a:pt x="3" y="18"/>
                  </a:moveTo>
                  <a:cubicBezTo>
                    <a:pt x="5" y="18"/>
                    <a:pt x="7" y="17"/>
                    <a:pt x="7" y="15"/>
                  </a:cubicBezTo>
                  <a:cubicBezTo>
                    <a:pt x="7" y="4"/>
                    <a:pt x="7" y="4"/>
                    <a:pt x="7" y="4"/>
                  </a:cubicBezTo>
                  <a:cubicBezTo>
                    <a:pt x="7" y="2"/>
                    <a:pt x="5" y="0"/>
                    <a:pt x="3" y="0"/>
                  </a:cubicBezTo>
                  <a:cubicBezTo>
                    <a:pt x="1" y="0"/>
                    <a:pt x="0" y="2"/>
                    <a:pt x="0" y="4"/>
                  </a:cubicBezTo>
                  <a:cubicBezTo>
                    <a:pt x="0" y="15"/>
                    <a:pt x="0" y="15"/>
                    <a:pt x="0" y="15"/>
                  </a:cubicBezTo>
                  <a:cubicBezTo>
                    <a:pt x="0" y="17"/>
                    <a:pt x="1" y="18"/>
                    <a:pt x="3" y="18"/>
                  </a:cubicBezTo>
                  <a:close/>
                  <a:moveTo>
                    <a:pt x="3" y="18"/>
                  </a:moveTo>
                  <a:cubicBezTo>
                    <a:pt x="3" y="18"/>
                    <a:pt x="3" y="18"/>
                    <a:pt x="3" y="1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1" name="Google Shape;2571;p120"/>
            <p:cNvSpPr/>
            <p:nvPr/>
          </p:nvSpPr>
          <p:spPr>
            <a:xfrm>
              <a:off x="7192516" y="4483163"/>
              <a:ext cx="19765" cy="19765"/>
            </a:xfrm>
            <a:custGeom>
              <a:rect b="b" l="l" r="r" t="t"/>
              <a:pathLst>
                <a:path extrusionOk="0" h="7" w="7">
                  <a:moveTo>
                    <a:pt x="7" y="4"/>
                  </a:moveTo>
                  <a:cubicBezTo>
                    <a:pt x="7" y="6"/>
                    <a:pt x="5" y="7"/>
                    <a:pt x="3" y="7"/>
                  </a:cubicBezTo>
                  <a:cubicBezTo>
                    <a:pt x="1" y="7"/>
                    <a:pt x="0" y="6"/>
                    <a:pt x="0" y="4"/>
                  </a:cubicBezTo>
                  <a:cubicBezTo>
                    <a:pt x="0" y="2"/>
                    <a:pt x="1" y="0"/>
                    <a:pt x="3" y="0"/>
                  </a:cubicBezTo>
                  <a:cubicBezTo>
                    <a:pt x="5" y="0"/>
                    <a:pt x="7" y="2"/>
                    <a:pt x="7" y="4"/>
                  </a:cubicBezTo>
                  <a:close/>
                  <a:moveTo>
                    <a:pt x="7" y="4"/>
                  </a:moveTo>
                  <a:cubicBezTo>
                    <a:pt x="7" y="4"/>
                    <a:pt x="7" y="4"/>
                    <a:pt x="7" y="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72" name="Google Shape;2572;p120"/>
          <p:cNvGrpSpPr/>
          <p:nvPr/>
        </p:nvGrpSpPr>
        <p:grpSpPr>
          <a:xfrm>
            <a:off x="7766844" y="4273892"/>
            <a:ext cx="325530" cy="323206"/>
            <a:chOff x="7766844" y="4273892"/>
            <a:chExt cx="325530" cy="323206"/>
          </a:xfrm>
        </p:grpSpPr>
        <p:sp>
          <p:nvSpPr>
            <p:cNvPr id="2573" name="Google Shape;2573;p120"/>
            <p:cNvSpPr/>
            <p:nvPr/>
          </p:nvSpPr>
          <p:spPr>
            <a:xfrm>
              <a:off x="7766844" y="4273892"/>
              <a:ext cx="325530" cy="323206"/>
            </a:xfrm>
            <a:custGeom>
              <a:rect b="b" l="l" r="r" t="t"/>
              <a:pathLst>
                <a:path extrusionOk="0" h="117" w="118">
                  <a:moveTo>
                    <a:pt x="108" y="0"/>
                  </a:moveTo>
                  <a:cubicBezTo>
                    <a:pt x="11" y="0"/>
                    <a:pt x="11" y="0"/>
                    <a:pt x="11" y="0"/>
                  </a:cubicBezTo>
                  <a:cubicBezTo>
                    <a:pt x="5" y="0"/>
                    <a:pt x="0" y="4"/>
                    <a:pt x="0" y="10"/>
                  </a:cubicBezTo>
                  <a:cubicBezTo>
                    <a:pt x="0" y="107"/>
                    <a:pt x="0" y="107"/>
                    <a:pt x="0" y="107"/>
                  </a:cubicBezTo>
                  <a:cubicBezTo>
                    <a:pt x="0" y="113"/>
                    <a:pt x="5" y="117"/>
                    <a:pt x="11" y="117"/>
                  </a:cubicBezTo>
                  <a:cubicBezTo>
                    <a:pt x="108" y="117"/>
                    <a:pt x="108" y="117"/>
                    <a:pt x="108" y="117"/>
                  </a:cubicBezTo>
                  <a:cubicBezTo>
                    <a:pt x="114" y="117"/>
                    <a:pt x="118" y="113"/>
                    <a:pt x="118" y="107"/>
                  </a:cubicBezTo>
                  <a:cubicBezTo>
                    <a:pt x="118" y="10"/>
                    <a:pt x="118" y="10"/>
                    <a:pt x="118" y="10"/>
                  </a:cubicBezTo>
                  <a:cubicBezTo>
                    <a:pt x="118" y="4"/>
                    <a:pt x="114" y="0"/>
                    <a:pt x="108" y="0"/>
                  </a:cubicBezTo>
                  <a:close/>
                  <a:moveTo>
                    <a:pt x="112" y="10"/>
                  </a:moveTo>
                  <a:cubicBezTo>
                    <a:pt x="112" y="13"/>
                    <a:pt x="112" y="13"/>
                    <a:pt x="112" y="13"/>
                  </a:cubicBezTo>
                  <a:cubicBezTo>
                    <a:pt x="111" y="13"/>
                    <a:pt x="111" y="13"/>
                    <a:pt x="111" y="13"/>
                  </a:cubicBezTo>
                  <a:cubicBezTo>
                    <a:pt x="56" y="13"/>
                    <a:pt x="56" y="13"/>
                    <a:pt x="56" y="13"/>
                  </a:cubicBezTo>
                  <a:cubicBezTo>
                    <a:pt x="51" y="6"/>
                    <a:pt x="51" y="6"/>
                    <a:pt x="51" y="6"/>
                  </a:cubicBezTo>
                  <a:cubicBezTo>
                    <a:pt x="108" y="6"/>
                    <a:pt x="108" y="6"/>
                    <a:pt x="108" y="6"/>
                  </a:cubicBezTo>
                  <a:cubicBezTo>
                    <a:pt x="110" y="6"/>
                    <a:pt x="112" y="8"/>
                    <a:pt x="112" y="10"/>
                  </a:cubicBezTo>
                  <a:close/>
                  <a:moveTo>
                    <a:pt x="108" y="110"/>
                  </a:moveTo>
                  <a:cubicBezTo>
                    <a:pt x="11" y="110"/>
                    <a:pt x="11" y="110"/>
                    <a:pt x="11" y="110"/>
                  </a:cubicBezTo>
                  <a:cubicBezTo>
                    <a:pt x="9" y="110"/>
                    <a:pt x="7" y="109"/>
                    <a:pt x="7" y="107"/>
                  </a:cubicBezTo>
                  <a:cubicBezTo>
                    <a:pt x="7" y="10"/>
                    <a:pt x="7" y="10"/>
                    <a:pt x="7" y="10"/>
                  </a:cubicBezTo>
                  <a:cubicBezTo>
                    <a:pt x="7" y="8"/>
                    <a:pt x="9" y="6"/>
                    <a:pt x="11" y="6"/>
                  </a:cubicBezTo>
                  <a:cubicBezTo>
                    <a:pt x="43" y="6"/>
                    <a:pt x="43" y="6"/>
                    <a:pt x="43" y="6"/>
                  </a:cubicBezTo>
                  <a:cubicBezTo>
                    <a:pt x="52" y="19"/>
                    <a:pt x="52" y="19"/>
                    <a:pt x="52" y="19"/>
                  </a:cubicBezTo>
                  <a:cubicBezTo>
                    <a:pt x="52" y="20"/>
                    <a:pt x="53" y="20"/>
                    <a:pt x="54" y="20"/>
                  </a:cubicBezTo>
                  <a:cubicBezTo>
                    <a:pt x="111" y="20"/>
                    <a:pt x="111" y="20"/>
                    <a:pt x="111" y="20"/>
                  </a:cubicBezTo>
                  <a:cubicBezTo>
                    <a:pt x="111" y="20"/>
                    <a:pt x="111" y="20"/>
                    <a:pt x="112" y="20"/>
                  </a:cubicBezTo>
                  <a:cubicBezTo>
                    <a:pt x="112" y="107"/>
                    <a:pt x="112" y="107"/>
                    <a:pt x="112" y="107"/>
                  </a:cubicBezTo>
                  <a:cubicBezTo>
                    <a:pt x="112" y="109"/>
                    <a:pt x="110" y="110"/>
                    <a:pt x="108" y="110"/>
                  </a:cubicBezTo>
                  <a:close/>
                  <a:moveTo>
                    <a:pt x="108" y="110"/>
                  </a:moveTo>
                  <a:cubicBezTo>
                    <a:pt x="108" y="110"/>
                    <a:pt x="108" y="110"/>
                    <a:pt x="108" y="11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4" name="Google Shape;2574;p120"/>
            <p:cNvSpPr/>
            <p:nvPr/>
          </p:nvSpPr>
          <p:spPr>
            <a:xfrm>
              <a:off x="7838925" y="4356438"/>
              <a:ext cx="184855" cy="196482"/>
            </a:xfrm>
            <a:custGeom>
              <a:rect b="b" l="l" r="r" t="t"/>
              <a:pathLst>
                <a:path extrusionOk="0" h="71" w="67">
                  <a:moveTo>
                    <a:pt x="33" y="0"/>
                  </a:moveTo>
                  <a:cubicBezTo>
                    <a:pt x="17" y="0"/>
                    <a:pt x="0" y="5"/>
                    <a:pt x="0" y="14"/>
                  </a:cubicBezTo>
                  <a:cubicBezTo>
                    <a:pt x="0" y="57"/>
                    <a:pt x="0" y="57"/>
                    <a:pt x="0" y="57"/>
                  </a:cubicBezTo>
                  <a:cubicBezTo>
                    <a:pt x="0" y="60"/>
                    <a:pt x="2" y="65"/>
                    <a:pt x="11" y="68"/>
                  </a:cubicBezTo>
                  <a:cubicBezTo>
                    <a:pt x="17" y="70"/>
                    <a:pt x="25" y="71"/>
                    <a:pt x="33" y="71"/>
                  </a:cubicBezTo>
                  <a:cubicBezTo>
                    <a:pt x="42" y="71"/>
                    <a:pt x="50" y="70"/>
                    <a:pt x="56" y="68"/>
                  </a:cubicBezTo>
                  <a:cubicBezTo>
                    <a:pt x="65" y="65"/>
                    <a:pt x="67" y="60"/>
                    <a:pt x="67" y="57"/>
                  </a:cubicBezTo>
                  <a:cubicBezTo>
                    <a:pt x="67" y="57"/>
                    <a:pt x="67" y="14"/>
                    <a:pt x="67" y="14"/>
                  </a:cubicBezTo>
                  <a:cubicBezTo>
                    <a:pt x="67" y="5"/>
                    <a:pt x="50" y="0"/>
                    <a:pt x="33" y="0"/>
                  </a:cubicBezTo>
                  <a:close/>
                  <a:moveTo>
                    <a:pt x="60" y="35"/>
                  </a:moveTo>
                  <a:cubicBezTo>
                    <a:pt x="60" y="36"/>
                    <a:pt x="58" y="38"/>
                    <a:pt x="53" y="40"/>
                  </a:cubicBezTo>
                  <a:cubicBezTo>
                    <a:pt x="48" y="42"/>
                    <a:pt x="41" y="43"/>
                    <a:pt x="33" y="43"/>
                  </a:cubicBezTo>
                  <a:cubicBezTo>
                    <a:pt x="26" y="43"/>
                    <a:pt x="19" y="42"/>
                    <a:pt x="14" y="40"/>
                  </a:cubicBezTo>
                  <a:cubicBezTo>
                    <a:pt x="9" y="38"/>
                    <a:pt x="7" y="36"/>
                    <a:pt x="7" y="35"/>
                  </a:cubicBezTo>
                  <a:cubicBezTo>
                    <a:pt x="7" y="23"/>
                    <a:pt x="7" y="23"/>
                    <a:pt x="7" y="23"/>
                  </a:cubicBezTo>
                  <a:cubicBezTo>
                    <a:pt x="13" y="27"/>
                    <a:pt x="23" y="28"/>
                    <a:pt x="33" y="28"/>
                  </a:cubicBezTo>
                  <a:cubicBezTo>
                    <a:pt x="43" y="28"/>
                    <a:pt x="53" y="27"/>
                    <a:pt x="60" y="23"/>
                  </a:cubicBezTo>
                  <a:lnTo>
                    <a:pt x="60" y="35"/>
                  </a:lnTo>
                  <a:close/>
                  <a:moveTo>
                    <a:pt x="14" y="10"/>
                  </a:moveTo>
                  <a:cubicBezTo>
                    <a:pt x="19" y="8"/>
                    <a:pt x="26" y="7"/>
                    <a:pt x="33" y="7"/>
                  </a:cubicBezTo>
                  <a:cubicBezTo>
                    <a:pt x="41" y="7"/>
                    <a:pt x="48" y="8"/>
                    <a:pt x="53" y="10"/>
                  </a:cubicBezTo>
                  <a:cubicBezTo>
                    <a:pt x="58" y="11"/>
                    <a:pt x="60" y="13"/>
                    <a:pt x="60" y="14"/>
                  </a:cubicBezTo>
                  <a:cubicBezTo>
                    <a:pt x="60" y="15"/>
                    <a:pt x="58" y="17"/>
                    <a:pt x="53" y="18"/>
                  </a:cubicBezTo>
                  <a:cubicBezTo>
                    <a:pt x="48" y="20"/>
                    <a:pt x="41" y="21"/>
                    <a:pt x="33" y="21"/>
                  </a:cubicBezTo>
                  <a:cubicBezTo>
                    <a:pt x="26" y="21"/>
                    <a:pt x="19" y="20"/>
                    <a:pt x="14" y="18"/>
                  </a:cubicBezTo>
                  <a:cubicBezTo>
                    <a:pt x="9" y="17"/>
                    <a:pt x="7" y="15"/>
                    <a:pt x="7" y="14"/>
                  </a:cubicBezTo>
                  <a:cubicBezTo>
                    <a:pt x="7" y="13"/>
                    <a:pt x="9" y="11"/>
                    <a:pt x="14" y="10"/>
                  </a:cubicBezTo>
                  <a:close/>
                  <a:moveTo>
                    <a:pt x="53" y="61"/>
                  </a:moveTo>
                  <a:cubicBezTo>
                    <a:pt x="48" y="63"/>
                    <a:pt x="41" y="64"/>
                    <a:pt x="33" y="64"/>
                  </a:cubicBezTo>
                  <a:cubicBezTo>
                    <a:pt x="26" y="64"/>
                    <a:pt x="19" y="63"/>
                    <a:pt x="14" y="61"/>
                  </a:cubicBezTo>
                  <a:cubicBezTo>
                    <a:pt x="9" y="60"/>
                    <a:pt x="7" y="58"/>
                    <a:pt x="7" y="57"/>
                  </a:cubicBezTo>
                  <a:cubicBezTo>
                    <a:pt x="7" y="45"/>
                    <a:pt x="7" y="45"/>
                    <a:pt x="7" y="45"/>
                  </a:cubicBezTo>
                  <a:cubicBezTo>
                    <a:pt x="8" y="45"/>
                    <a:pt x="10" y="46"/>
                    <a:pt x="11" y="46"/>
                  </a:cubicBezTo>
                  <a:cubicBezTo>
                    <a:pt x="17" y="49"/>
                    <a:pt x="25" y="50"/>
                    <a:pt x="33" y="50"/>
                  </a:cubicBezTo>
                  <a:cubicBezTo>
                    <a:pt x="42" y="50"/>
                    <a:pt x="50" y="49"/>
                    <a:pt x="56" y="46"/>
                  </a:cubicBezTo>
                  <a:cubicBezTo>
                    <a:pt x="57" y="46"/>
                    <a:pt x="59" y="45"/>
                    <a:pt x="60" y="45"/>
                  </a:cubicBezTo>
                  <a:cubicBezTo>
                    <a:pt x="60" y="57"/>
                    <a:pt x="60" y="57"/>
                    <a:pt x="60" y="57"/>
                  </a:cubicBezTo>
                  <a:cubicBezTo>
                    <a:pt x="60" y="58"/>
                    <a:pt x="58" y="60"/>
                    <a:pt x="53" y="61"/>
                  </a:cubicBezTo>
                  <a:close/>
                  <a:moveTo>
                    <a:pt x="53" y="61"/>
                  </a:moveTo>
                  <a:cubicBezTo>
                    <a:pt x="53" y="61"/>
                    <a:pt x="53" y="61"/>
                    <a:pt x="53" y="6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8" name="Shape 2578"/>
        <p:cNvGrpSpPr/>
        <p:nvPr/>
      </p:nvGrpSpPr>
      <p:grpSpPr>
        <a:xfrm>
          <a:off x="0" y="0"/>
          <a:ext cx="0" cy="0"/>
          <a:chOff x="0" y="0"/>
          <a:chExt cx="0" cy="0"/>
        </a:xfrm>
      </p:grpSpPr>
      <p:sp>
        <p:nvSpPr>
          <p:cNvPr id="2579" name="Google Shape;2579;p121"/>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Alternatives resources</a:t>
            </a:r>
            <a:endParaRPr/>
          </a:p>
        </p:txBody>
      </p:sp>
      <p:sp>
        <p:nvSpPr>
          <p:cNvPr id="2580" name="Google Shape;2580;p121"/>
          <p:cNvSpPr txBox="1"/>
          <p:nvPr>
            <p:ph idx="2" type="body"/>
          </p:nvPr>
        </p:nvSpPr>
        <p:spPr>
          <a:xfrm>
            <a:off x="4615775" y="1816775"/>
            <a:ext cx="3693900" cy="22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Roboto Medium"/>
                <a:ea typeface="Roboto Medium"/>
                <a:cs typeface="Roboto Medium"/>
                <a:sym typeface="Roboto Medium"/>
              </a:rPr>
              <a:t>Vector</a:t>
            </a:r>
            <a:r>
              <a:rPr lang="en">
                <a:latin typeface="Roboto Medium"/>
                <a:ea typeface="Roboto Medium"/>
                <a:cs typeface="Roboto Medium"/>
                <a:sym typeface="Roboto Medium"/>
              </a:rPr>
              <a:t>s</a:t>
            </a:r>
            <a:endParaRPr/>
          </a:p>
          <a:p>
            <a:pPr indent="-317500" lvl="0" marL="457200" rtl="0" algn="l">
              <a:lnSpc>
                <a:spcPct val="100000"/>
              </a:lnSpc>
              <a:spcBef>
                <a:spcPts val="0"/>
              </a:spcBef>
              <a:spcAft>
                <a:spcPts val="0"/>
              </a:spcAft>
              <a:buSzPts val="1400"/>
              <a:buChar char="●"/>
            </a:pPr>
            <a:r>
              <a:rPr lang="en" u="sng">
                <a:solidFill>
                  <a:schemeClr val="hlink"/>
                </a:solidFill>
                <a:hlinkClick r:id="rId3"/>
              </a:rPr>
              <a:t>Flat design geometric background</a:t>
            </a:r>
            <a:endParaRPr/>
          </a:p>
          <a:p>
            <a:pPr indent="-317500" lvl="0" marL="457200" rtl="0" algn="l">
              <a:lnSpc>
                <a:spcPct val="100000"/>
              </a:lnSpc>
              <a:spcBef>
                <a:spcPts val="0"/>
              </a:spcBef>
              <a:spcAft>
                <a:spcPts val="0"/>
              </a:spcAft>
              <a:buSzPts val="1400"/>
              <a:buChar char="●"/>
            </a:pPr>
            <a:r>
              <a:rPr lang="en" u="sng">
                <a:solidFill>
                  <a:schemeClr val="hlink"/>
                </a:solidFill>
                <a:hlinkClick r:id="rId4"/>
              </a:rPr>
              <a:t>Flat geometric background</a:t>
            </a:r>
            <a:endParaRPr/>
          </a:p>
        </p:txBody>
      </p:sp>
      <p:sp>
        <p:nvSpPr>
          <p:cNvPr id="2581" name="Google Shape;2581;p121"/>
          <p:cNvSpPr txBox="1"/>
          <p:nvPr>
            <p:ph idx="1" type="body"/>
          </p:nvPr>
        </p:nvSpPr>
        <p:spPr>
          <a:xfrm>
            <a:off x="834350" y="1816775"/>
            <a:ext cx="3693900" cy="22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Roboto Medium"/>
                <a:ea typeface="Roboto Medium"/>
                <a:cs typeface="Roboto Medium"/>
                <a:sym typeface="Roboto Medium"/>
              </a:rPr>
              <a:t>Photos</a:t>
            </a:r>
            <a:endParaRPr>
              <a:latin typeface="Roboto Medium"/>
              <a:ea typeface="Roboto Medium"/>
              <a:cs typeface="Roboto Medium"/>
              <a:sym typeface="Roboto Medium"/>
            </a:endParaRPr>
          </a:p>
          <a:p>
            <a:pPr indent="-317500" lvl="0" marL="457200" rtl="0" algn="l">
              <a:lnSpc>
                <a:spcPct val="100000"/>
              </a:lnSpc>
              <a:spcBef>
                <a:spcPts val="0"/>
              </a:spcBef>
              <a:spcAft>
                <a:spcPts val="0"/>
              </a:spcAft>
              <a:buSzPts val="1400"/>
              <a:buChar char="●"/>
            </a:pPr>
            <a:r>
              <a:rPr lang="en" u="sng">
                <a:solidFill>
                  <a:schemeClr val="hlink"/>
                </a:solidFill>
                <a:hlinkClick r:id="rId5"/>
              </a:rPr>
              <a:t>Abstract networking concept still life arrangement</a:t>
            </a:r>
            <a:endParaRPr/>
          </a:p>
          <a:p>
            <a:pPr indent="-317500" lvl="0" marL="457200" rtl="0" algn="l">
              <a:lnSpc>
                <a:spcPct val="100000"/>
              </a:lnSpc>
              <a:spcBef>
                <a:spcPts val="0"/>
              </a:spcBef>
              <a:spcAft>
                <a:spcPts val="0"/>
              </a:spcAft>
              <a:buSzPts val="1400"/>
              <a:buChar char="●"/>
            </a:pPr>
            <a:r>
              <a:rPr lang="en" u="sng">
                <a:solidFill>
                  <a:schemeClr val="hlink"/>
                </a:solidFill>
                <a:hlinkClick r:id="rId6"/>
              </a:rPr>
              <a:t>Networking concept still life arrangement</a:t>
            </a:r>
            <a:endParaRPr/>
          </a:p>
        </p:txBody>
      </p:sp>
      <p:sp>
        <p:nvSpPr>
          <p:cNvPr id="2582" name="Google Shape;2582;p121"/>
          <p:cNvSpPr txBox="1"/>
          <p:nvPr/>
        </p:nvSpPr>
        <p:spPr>
          <a:xfrm>
            <a:off x="872100" y="1309975"/>
            <a:ext cx="7399800" cy="434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Here’s an assortment of alternative resources whose style fits that of this template:</a:t>
            </a:r>
            <a:endParaRPr>
              <a:solidFill>
                <a:schemeClr val="dk1"/>
              </a:solidFill>
              <a:latin typeface="Roboto"/>
              <a:ea typeface="Roboto"/>
              <a:cs typeface="Roboto"/>
              <a:sym typeface="Roboto"/>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6" name="Shape 2586"/>
        <p:cNvGrpSpPr/>
        <p:nvPr/>
      </p:nvGrpSpPr>
      <p:grpSpPr>
        <a:xfrm>
          <a:off x="0" y="0"/>
          <a:ext cx="0" cy="0"/>
          <a:chOff x="0" y="0"/>
          <a:chExt cx="0" cy="0"/>
        </a:xfrm>
      </p:grpSpPr>
      <p:sp>
        <p:nvSpPr>
          <p:cNvPr id="2587" name="Google Shape;2587;p122"/>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588" name="Google Shape;2588;p122"/>
          <p:cNvSpPr txBox="1"/>
          <p:nvPr>
            <p:ph idx="1" type="body"/>
          </p:nvPr>
        </p:nvSpPr>
        <p:spPr>
          <a:xfrm>
            <a:off x="834350" y="1816775"/>
            <a:ext cx="3693900" cy="22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Roboto Medium"/>
                <a:ea typeface="Roboto Medium"/>
                <a:cs typeface="Roboto Medium"/>
                <a:sym typeface="Roboto Medium"/>
              </a:rPr>
              <a:t>Photos</a:t>
            </a:r>
            <a:endParaRPr>
              <a:latin typeface="Roboto Medium"/>
              <a:ea typeface="Roboto Medium"/>
              <a:cs typeface="Roboto Medium"/>
              <a:sym typeface="Roboto Medium"/>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3"/>
              </a:rPr>
              <a:t>World population day still life concept with pawns I</a:t>
            </a:r>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4"/>
              </a:rPr>
              <a:t>World population day still life concept with pawns II</a:t>
            </a:r>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5"/>
              </a:rPr>
              <a:t>Urban portrait of beautiful woman</a:t>
            </a:r>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6"/>
              </a:rPr>
              <a:t>Portrait of african american man at home</a:t>
            </a:r>
            <a:endParaRPr/>
          </a:p>
        </p:txBody>
      </p:sp>
      <p:sp>
        <p:nvSpPr>
          <p:cNvPr id="2589" name="Google Shape;2589;p122"/>
          <p:cNvSpPr txBox="1"/>
          <p:nvPr>
            <p:ph idx="2" type="body"/>
          </p:nvPr>
        </p:nvSpPr>
        <p:spPr>
          <a:xfrm>
            <a:off x="4615775" y="1816775"/>
            <a:ext cx="3693900" cy="22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Roboto Medium"/>
                <a:ea typeface="Roboto Medium"/>
                <a:cs typeface="Roboto Medium"/>
                <a:sym typeface="Roboto Medium"/>
              </a:rPr>
              <a:t>Vectors</a:t>
            </a:r>
            <a:endParaRPr/>
          </a:p>
          <a:p>
            <a:pPr indent="-317500" lvl="0" marL="457200" rtl="0" algn="l">
              <a:lnSpc>
                <a:spcPct val="100000"/>
              </a:lnSpc>
              <a:spcBef>
                <a:spcPts val="0"/>
              </a:spcBef>
              <a:spcAft>
                <a:spcPts val="0"/>
              </a:spcAft>
              <a:buClr>
                <a:schemeClr val="lt1"/>
              </a:buClr>
              <a:buSzPts val="1400"/>
              <a:buChar char="●"/>
            </a:pPr>
            <a:r>
              <a:rPr lang="en" u="sng">
                <a:hlinkClick r:id="rId7"/>
              </a:rPr>
              <a:t>Flat geometric background I</a:t>
            </a:r>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8"/>
              </a:rPr>
              <a:t>Flat geometric background II</a:t>
            </a:r>
            <a:endParaRPr/>
          </a:p>
          <a:p>
            <a:pPr indent="0" lvl="0" marL="0" rtl="0" algn="l">
              <a:spcBef>
                <a:spcPts val="0"/>
              </a:spcBef>
              <a:spcAft>
                <a:spcPts val="0"/>
              </a:spcAft>
              <a:buNone/>
            </a:pPr>
            <a:r>
              <a:t/>
            </a:r>
            <a:endParaRPr/>
          </a:p>
          <a:p>
            <a:pPr indent="0" lvl="0" marL="0" rtl="0" algn="l">
              <a:spcBef>
                <a:spcPts val="0"/>
              </a:spcBef>
              <a:spcAft>
                <a:spcPts val="0"/>
              </a:spcAft>
              <a:buNone/>
            </a:pPr>
            <a:r>
              <a:rPr lang="en">
                <a:latin typeface="Roboto Medium"/>
                <a:ea typeface="Roboto Medium"/>
                <a:cs typeface="Roboto Medium"/>
                <a:sym typeface="Roboto Medium"/>
              </a:rPr>
              <a:t>Icons</a:t>
            </a:r>
            <a:endParaRPr>
              <a:latin typeface="Roboto Medium"/>
              <a:ea typeface="Roboto Medium"/>
              <a:cs typeface="Roboto Medium"/>
              <a:sym typeface="Roboto Medium"/>
            </a:endParaRPr>
          </a:p>
          <a:p>
            <a:pPr indent="-317500" lvl="0" marL="457200" rtl="0" algn="l">
              <a:lnSpc>
                <a:spcPct val="100000"/>
              </a:lnSpc>
              <a:spcBef>
                <a:spcPts val="0"/>
              </a:spcBef>
              <a:spcAft>
                <a:spcPts val="0"/>
              </a:spcAft>
              <a:buClr>
                <a:schemeClr val="lt1"/>
              </a:buClr>
              <a:buSzPts val="1400"/>
              <a:buChar char="●"/>
            </a:pPr>
            <a:r>
              <a:rPr lang="en" u="sng">
                <a:solidFill>
                  <a:schemeClr val="hlink"/>
                </a:solidFill>
                <a:hlinkClick r:id="rId9"/>
              </a:rPr>
              <a:t>Icon pack: Data Science | Lineal</a:t>
            </a:r>
            <a:endParaRPr/>
          </a:p>
        </p:txBody>
      </p:sp>
      <p:sp>
        <p:nvSpPr>
          <p:cNvPr id="2590" name="Google Shape;2590;p122"/>
          <p:cNvSpPr txBox="1"/>
          <p:nvPr/>
        </p:nvSpPr>
        <p:spPr>
          <a:xfrm>
            <a:off x="872100" y="1309975"/>
            <a:ext cx="7399800" cy="434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Roboto"/>
                <a:ea typeface="Roboto"/>
                <a:cs typeface="Roboto"/>
                <a:sym typeface="Roboto"/>
              </a:rPr>
              <a:t>Did you like the resources in this template? Get them on these websites:</a:t>
            </a:r>
            <a:endParaRPr>
              <a:solidFill>
                <a:schemeClr val="dk1"/>
              </a:solidFill>
              <a:latin typeface="Roboto"/>
              <a:ea typeface="Roboto"/>
              <a:cs typeface="Roboto"/>
              <a:sym typeface="Roboto"/>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94" name="Shape 2594"/>
        <p:cNvGrpSpPr/>
        <p:nvPr/>
      </p:nvGrpSpPr>
      <p:grpSpPr>
        <a:xfrm>
          <a:off x="0" y="0"/>
          <a:ext cx="0" cy="0"/>
          <a:chOff x="0" y="0"/>
          <a:chExt cx="0" cy="0"/>
        </a:xfrm>
      </p:grpSpPr>
      <p:sp>
        <p:nvSpPr>
          <p:cNvPr id="2595" name="Google Shape;2595;p12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2596" name="Google Shape;2596;p123"/>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00" name="Shape 2600"/>
        <p:cNvGrpSpPr/>
        <p:nvPr/>
      </p:nvGrpSpPr>
      <p:grpSpPr>
        <a:xfrm>
          <a:off x="0" y="0"/>
          <a:ext cx="0" cy="0"/>
          <a:chOff x="0" y="0"/>
          <a:chExt cx="0" cy="0"/>
        </a:xfrm>
      </p:grpSpPr>
      <p:sp>
        <p:nvSpPr>
          <p:cNvPr id="2601" name="Google Shape;2601;p124"/>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2602" name="Google Shape;2602;p12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2" name="Shape 1402"/>
        <p:cNvGrpSpPr/>
        <p:nvPr/>
      </p:nvGrpSpPr>
      <p:grpSpPr>
        <a:xfrm>
          <a:off x="0" y="0"/>
          <a:ext cx="0" cy="0"/>
          <a:chOff x="0" y="0"/>
          <a:chExt cx="0" cy="0"/>
        </a:xfrm>
      </p:grpSpPr>
      <p:sp>
        <p:nvSpPr>
          <p:cNvPr id="1403" name="Google Shape;1403;p53"/>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Iterative Prompting and Refinement</a:t>
            </a:r>
            <a:endParaRPr/>
          </a:p>
        </p:txBody>
      </p:sp>
      <p:sp>
        <p:nvSpPr>
          <p:cNvPr id="1404" name="Google Shape;1404;p53"/>
          <p:cNvSpPr txBox="1"/>
          <p:nvPr>
            <p:ph idx="1" type="subTitle"/>
          </p:nvPr>
        </p:nvSpPr>
        <p:spPr>
          <a:xfrm>
            <a:off x="1089800" y="1726625"/>
            <a:ext cx="3307800" cy="145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Adversarial Self-Correction for Review:</a:t>
            </a:r>
            <a:r>
              <a:rPr b="1" lang="en"/>
              <a:t> </a:t>
            </a:r>
            <a:endParaRPr/>
          </a:p>
          <a:p>
            <a:pPr indent="-317500" lvl="0" marL="457200" rtl="0" algn="l">
              <a:spcBef>
                <a:spcPts val="0"/>
              </a:spcBef>
              <a:spcAft>
                <a:spcPts val="0"/>
              </a:spcAft>
              <a:buSzPts val="1400"/>
              <a:buChar char="●"/>
            </a:pPr>
            <a:r>
              <a:rPr lang="en"/>
              <a:t>E.g. Cryptography - Bug Detection in SNARGs (Section 3.2)</a:t>
            </a:r>
            <a:endParaRPr/>
          </a:p>
          <a:p>
            <a:pPr indent="-317500" lvl="0" marL="457200" rtl="0" algn="l">
              <a:spcBef>
                <a:spcPts val="0"/>
              </a:spcBef>
              <a:spcAft>
                <a:spcPts val="0"/>
              </a:spcAft>
              <a:buSzPts val="1400"/>
              <a:buChar char="●"/>
            </a:pPr>
            <a:r>
              <a:rPr lang="en"/>
              <a:t>I</a:t>
            </a:r>
            <a:r>
              <a:rPr lang="en"/>
              <a:t>terative self-correcting protocol identified a flaw in their paper</a:t>
            </a:r>
            <a:endParaRPr/>
          </a:p>
        </p:txBody>
      </p:sp>
      <p:sp>
        <p:nvSpPr>
          <p:cNvPr id="1405" name="Google Shape;1405;p53"/>
          <p:cNvSpPr txBox="1"/>
          <p:nvPr>
            <p:ph idx="2" type="subTitle"/>
          </p:nvPr>
        </p:nvSpPr>
        <p:spPr>
          <a:xfrm>
            <a:off x="4746300" y="1726625"/>
            <a:ext cx="3486600" cy="177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Error Correction (with human input):</a:t>
            </a:r>
            <a:endParaRPr sz="1300"/>
          </a:p>
          <a:p>
            <a:pPr indent="-311150" lvl="0" marL="457200" rtl="0" algn="l">
              <a:spcBef>
                <a:spcPts val="0"/>
              </a:spcBef>
              <a:spcAft>
                <a:spcPts val="0"/>
              </a:spcAft>
              <a:buSzPts val="1300"/>
              <a:buChar char="●"/>
            </a:pPr>
            <a:r>
              <a:rPr lang="en" sz="1300"/>
              <a:t>E.g. Approximation Algorithms - Max-Cut (Section 4.1)</a:t>
            </a:r>
            <a:endParaRPr sz="1300"/>
          </a:p>
          <a:p>
            <a:pPr indent="-311150" lvl="0" marL="457200" rtl="0" algn="l">
              <a:spcBef>
                <a:spcPts val="0"/>
              </a:spcBef>
              <a:spcAft>
                <a:spcPts val="0"/>
              </a:spcAft>
              <a:buSzPts val="1300"/>
              <a:buChar char="●"/>
            </a:pPr>
            <a:r>
              <a:rPr lang="en" sz="1300"/>
              <a:t>Iteratively asked model for references behind non-trivial steps, fed external theorems back</a:t>
            </a:r>
            <a:endParaRPr sz="1300"/>
          </a:p>
        </p:txBody>
      </p:sp>
      <p:grpSp>
        <p:nvGrpSpPr>
          <p:cNvPr id="1406" name="Google Shape;1406;p53"/>
          <p:cNvGrpSpPr/>
          <p:nvPr/>
        </p:nvGrpSpPr>
        <p:grpSpPr>
          <a:xfrm>
            <a:off x="5462580" y="3745330"/>
            <a:ext cx="575989" cy="618079"/>
            <a:chOff x="-54826975" y="1903275"/>
            <a:chExt cx="297300" cy="319025"/>
          </a:xfrm>
        </p:grpSpPr>
        <p:sp>
          <p:nvSpPr>
            <p:cNvPr id="1407" name="Google Shape;1407;p53"/>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156100" lIns="156100" spcFirstLastPara="1" rIns="156100" wrap="square" tIns="156100">
              <a:noAutofit/>
            </a:bodyPr>
            <a:lstStyle/>
            <a:p>
              <a:pPr indent="0" lvl="0" marL="0" rtl="0" algn="l">
                <a:spcBef>
                  <a:spcPts val="0"/>
                </a:spcBef>
                <a:spcAft>
                  <a:spcPts val="0"/>
                </a:spcAft>
                <a:buNone/>
              </a:pPr>
              <a:r>
                <a:t/>
              </a:r>
              <a:endParaRPr/>
            </a:p>
          </p:txBody>
        </p:sp>
        <p:sp>
          <p:nvSpPr>
            <p:cNvPr id="1408" name="Google Shape;1408;p53"/>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156100" lIns="156100" spcFirstLastPara="1" rIns="156100" wrap="square" tIns="156100">
              <a:noAutofit/>
            </a:bodyPr>
            <a:lstStyle/>
            <a:p>
              <a:pPr indent="0" lvl="0" marL="0" rtl="0" algn="l">
                <a:spcBef>
                  <a:spcPts val="0"/>
                </a:spcBef>
                <a:spcAft>
                  <a:spcPts val="0"/>
                </a:spcAft>
                <a:buNone/>
              </a:pPr>
              <a:r>
                <a:t/>
              </a:r>
              <a:endParaRPr/>
            </a:p>
          </p:txBody>
        </p:sp>
        <p:sp>
          <p:nvSpPr>
            <p:cNvPr id="1409" name="Google Shape;1409;p53"/>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156100" lIns="156100" spcFirstLastPara="1" rIns="156100" wrap="square" tIns="156100">
              <a:noAutofit/>
            </a:bodyPr>
            <a:lstStyle/>
            <a:p>
              <a:pPr indent="0" lvl="0" marL="0" rtl="0" algn="l">
                <a:spcBef>
                  <a:spcPts val="0"/>
                </a:spcBef>
                <a:spcAft>
                  <a:spcPts val="0"/>
                </a:spcAft>
                <a:buNone/>
              </a:pPr>
              <a:r>
                <a:t/>
              </a:r>
              <a:endParaRPr/>
            </a:p>
          </p:txBody>
        </p:sp>
      </p:grpSp>
      <p:sp>
        <p:nvSpPr>
          <p:cNvPr id="1410" name="Google Shape;1410;p53"/>
          <p:cNvSpPr txBox="1"/>
          <p:nvPr/>
        </p:nvSpPr>
        <p:spPr>
          <a:xfrm>
            <a:off x="6813950" y="3734125"/>
            <a:ext cx="7512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t>🤖</a:t>
            </a:r>
            <a:endParaRPr sz="4800"/>
          </a:p>
        </p:txBody>
      </p:sp>
      <p:grpSp>
        <p:nvGrpSpPr>
          <p:cNvPr id="1411" name="Google Shape;1411;p53"/>
          <p:cNvGrpSpPr/>
          <p:nvPr/>
        </p:nvGrpSpPr>
        <p:grpSpPr>
          <a:xfrm rot="2699988">
            <a:off x="5854192" y="3506594"/>
            <a:ext cx="1232979" cy="1191776"/>
            <a:chOff x="4727025" y="1332775"/>
            <a:chExt cx="59900" cy="69625"/>
          </a:xfrm>
        </p:grpSpPr>
        <p:sp>
          <p:nvSpPr>
            <p:cNvPr id="1412" name="Google Shape;1412;p5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11600">
              <a:solidFill>
                <a:srgbClr val="A5B7C6"/>
              </a:solidFill>
              <a:prstDash val="solid"/>
              <a:round/>
              <a:headEnd len="sm" w="sm" type="none"/>
              <a:tailEnd len="sm" w="sm" type="none"/>
            </a:ln>
          </p:spPr>
          <p:txBody>
            <a:bodyPr anchorCtr="0" anchor="ctr" bIns="111425" lIns="111425" spcFirstLastPara="1" rIns="111425" wrap="square" tIns="111425">
              <a:noAutofit/>
            </a:bodyPr>
            <a:lstStyle/>
            <a:p>
              <a:pPr indent="0" lvl="0" marL="0" rtl="0" algn="l">
                <a:spcBef>
                  <a:spcPts val="0"/>
                </a:spcBef>
                <a:spcAft>
                  <a:spcPts val="0"/>
                </a:spcAft>
                <a:buNone/>
              </a:pPr>
              <a:r>
                <a:t/>
              </a:r>
              <a:endParaRPr sz="1706"/>
            </a:p>
          </p:txBody>
        </p:sp>
        <p:sp>
          <p:nvSpPr>
            <p:cNvPr id="1413" name="Google Shape;1413;p5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11600">
              <a:solidFill>
                <a:srgbClr val="869FB2"/>
              </a:solidFill>
              <a:prstDash val="solid"/>
              <a:round/>
              <a:headEnd len="sm" w="sm" type="none"/>
              <a:tailEnd len="sm" w="sm" type="none"/>
            </a:ln>
          </p:spPr>
          <p:txBody>
            <a:bodyPr anchorCtr="0" anchor="ctr" bIns="111425" lIns="111425" spcFirstLastPara="1" rIns="111425" wrap="square" tIns="111425">
              <a:noAutofit/>
            </a:bodyPr>
            <a:lstStyle/>
            <a:p>
              <a:pPr indent="0" lvl="0" marL="0" rtl="0" algn="l">
                <a:spcBef>
                  <a:spcPts val="0"/>
                </a:spcBef>
                <a:spcAft>
                  <a:spcPts val="0"/>
                </a:spcAft>
                <a:buNone/>
              </a:pPr>
              <a:r>
                <a:t/>
              </a:r>
              <a:endParaRPr sz="1706"/>
            </a:p>
          </p:txBody>
        </p:sp>
      </p:grpSp>
      <p:sp>
        <p:nvSpPr>
          <p:cNvPr id="1414" name="Google Shape;1414;p53"/>
          <p:cNvSpPr txBox="1"/>
          <p:nvPr/>
        </p:nvSpPr>
        <p:spPr>
          <a:xfrm>
            <a:off x="3198500" y="3734112"/>
            <a:ext cx="7512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t>🤖</a:t>
            </a:r>
            <a:endParaRPr sz="4800"/>
          </a:p>
        </p:txBody>
      </p:sp>
      <p:grpSp>
        <p:nvGrpSpPr>
          <p:cNvPr id="1415" name="Google Shape;1415;p53"/>
          <p:cNvGrpSpPr/>
          <p:nvPr/>
        </p:nvGrpSpPr>
        <p:grpSpPr>
          <a:xfrm rot="2699988">
            <a:off x="2238742" y="3506581"/>
            <a:ext cx="1232979" cy="1191776"/>
            <a:chOff x="4727025" y="1332775"/>
            <a:chExt cx="59900" cy="69625"/>
          </a:xfrm>
        </p:grpSpPr>
        <p:sp>
          <p:nvSpPr>
            <p:cNvPr id="1416" name="Google Shape;1416;p5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11600">
              <a:solidFill>
                <a:srgbClr val="A5B7C6"/>
              </a:solidFill>
              <a:prstDash val="solid"/>
              <a:round/>
              <a:headEnd len="sm" w="sm" type="none"/>
              <a:tailEnd len="sm" w="sm" type="none"/>
            </a:ln>
          </p:spPr>
          <p:txBody>
            <a:bodyPr anchorCtr="0" anchor="ctr" bIns="111425" lIns="111425" spcFirstLastPara="1" rIns="111425" wrap="square" tIns="111425">
              <a:noAutofit/>
            </a:bodyPr>
            <a:lstStyle/>
            <a:p>
              <a:pPr indent="0" lvl="0" marL="0" rtl="0" algn="l">
                <a:spcBef>
                  <a:spcPts val="0"/>
                </a:spcBef>
                <a:spcAft>
                  <a:spcPts val="0"/>
                </a:spcAft>
                <a:buNone/>
              </a:pPr>
              <a:r>
                <a:t/>
              </a:r>
              <a:endParaRPr sz="1706"/>
            </a:p>
          </p:txBody>
        </p:sp>
        <p:sp>
          <p:nvSpPr>
            <p:cNvPr id="1417" name="Google Shape;1417;p5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11600">
              <a:solidFill>
                <a:srgbClr val="869FB2"/>
              </a:solidFill>
              <a:prstDash val="solid"/>
              <a:round/>
              <a:headEnd len="sm" w="sm" type="none"/>
              <a:tailEnd len="sm" w="sm" type="none"/>
            </a:ln>
          </p:spPr>
          <p:txBody>
            <a:bodyPr anchorCtr="0" anchor="ctr" bIns="111425" lIns="111425" spcFirstLastPara="1" rIns="111425" wrap="square" tIns="111425">
              <a:noAutofit/>
            </a:bodyPr>
            <a:lstStyle/>
            <a:p>
              <a:pPr indent="0" lvl="0" marL="0" rtl="0" algn="l">
                <a:spcBef>
                  <a:spcPts val="0"/>
                </a:spcBef>
                <a:spcAft>
                  <a:spcPts val="0"/>
                </a:spcAft>
                <a:buNone/>
              </a:pPr>
              <a:r>
                <a:t/>
              </a:r>
              <a:endParaRPr sz="1706"/>
            </a:p>
          </p:txBody>
        </p:sp>
      </p:grpSp>
      <p:sp>
        <p:nvSpPr>
          <p:cNvPr id="1418" name="Google Shape;1418;p53"/>
          <p:cNvSpPr txBox="1"/>
          <p:nvPr/>
        </p:nvSpPr>
        <p:spPr>
          <a:xfrm>
            <a:off x="1749350" y="3525241"/>
            <a:ext cx="7512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4800"/>
              <a:t>🤖</a:t>
            </a:r>
            <a:endParaRPr sz="4800"/>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06" name="Shape 2606"/>
        <p:cNvGrpSpPr/>
        <p:nvPr/>
      </p:nvGrpSpPr>
      <p:grpSpPr>
        <a:xfrm>
          <a:off x="0" y="0"/>
          <a:ext cx="0" cy="0"/>
          <a:chOff x="0" y="0"/>
          <a:chExt cx="0" cy="0"/>
        </a:xfrm>
      </p:grpSpPr>
      <p:sp>
        <p:nvSpPr>
          <p:cNvPr id="2607" name="Google Shape;2607;p125"/>
          <p:cNvSpPr txBox="1"/>
          <p:nvPr>
            <p:ph idx="4294967295" type="body"/>
          </p:nvPr>
        </p:nvSpPr>
        <p:spPr>
          <a:xfrm>
            <a:off x="716775" y="1188000"/>
            <a:ext cx="7710600" cy="1466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This presentation has been made using the following fonts:</a:t>
            </a:r>
            <a:endParaRPr>
              <a:solidFill>
                <a:srgbClr val="EFEFEF"/>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rgbClr val="EFEFEF"/>
                </a:solidFill>
                <a:latin typeface="Arial"/>
                <a:ea typeface="Arial"/>
                <a:cs typeface="Arial"/>
                <a:sym typeface="Arial"/>
              </a:rPr>
              <a:t>Poppins</a:t>
            </a:r>
            <a:endParaRPr b="1">
              <a:solidFill>
                <a:srgbClr val="EFEFEF"/>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u="sng">
                <a:solidFill>
                  <a:srgbClr val="EFEFEF"/>
                </a:solidFill>
                <a:latin typeface="Arial"/>
                <a:ea typeface="Arial"/>
                <a:cs typeface="Arial"/>
                <a:sym typeface="Arial"/>
                <a:hlinkClick r:id="rId3">
                  <a:extLst>
                    <a:ext uri="{A12FA001-AC4F-418D-AE19-62706E023703}">
                      <ahyp:hlinkClr val="tx"/>
                    </a:ext>
                  </a:extLst>
                </a:hlinkClick>
              </a:rPr>
              <a:t>https://fonts.google.com/specimen/Poppins</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b="1">
              <a:solidFill>
                <a:srgbClr val="EFEFEF"/>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rgbClr val="EFEFEF"/>
                </a:solidFill>
                <a:latin typeface="Arial"/>
                <a:ea typeface="Arial"/>
                <a:cs typeface="Arial"/>
                <a:sym typeface="Arial"/>
              </a:rPr>
              <a:t>Roboto</a:t>
            </a:r>
            <a:endParaRPr b="1">
              <a:solidFill>
                <a:srgbClr val="EFEFEF"/>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u="sng">
                <a:solidFill>
                  <a:srgbClr val="EFEFEF"/>
                </a:solidFill>
                <a:latin typeface="Arial"/>
                <a:ea typeface="Arial"/>
                <a:cs typeface="Arial"/>
                <a:sym typeface="Arial"/>
                <a:hlinkClick r:id="rId4">
                  <a:extLst>
                    <a:ext uri="{A12FA001-AC4F-418D-AE19-62706E023703}">
                      <ahyp:hlinkClr val="tx"/>
                    </a:ext>
                  </a:extLst>
                </a:hlinkClick>
              </a:rPr>
              <a:t>https://fonts.google.com/specimen/Roboto</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indent="0" lvl="0" marL="0" rtl="0" algn="l">
              <a:lnSpc>
                <a:spcPct val="100000"/>
              </a:lnSpc>
              <a:spcBef>
                <a:spcPts val="0"/>
              </a:spcBef>
              <a:spcAft>
                <a:spcPts val="0"/>
              </a:spcAft>
              <a:buNone/>
            </a:pPr>
            <a:r>
              <a:t/>
            </a:r>
            <a:endParaRPr sz="1300">
              <a:solidFill>
                <a:srgbClr val="EFEFEF"/>
              </a:solidFill>
              <a:latin typeface="Arial"/>
              <a:ea typeface="Arial"/>
              <a:cs typeface="Arial"/>
              <a:sym typeface="Arial"/>
            </a:endParaRPr>
          </a:p>
        </p:txBody>
      </p:sp>
      <p:sp>
        <p:nvSpPr>
          <p:cNvPr id="2608" name="Google Shape;2608;p125"/>
          <p:cNvSpPr/>
          <p:nvPr/>
        </p:nvSpPr>
        <p:spPr>
          <a:xfrm>
            <a:off x="2052650" y="2988225"/>
            <a:ext cx="791400" cy="754200"/>
          </a:xfrm>
          <a:prstGeom prst="roundRect">
            <a:avLst>
              <a:gd fmla="val 16667" name="adj"/>
            </a:avLst>
          </a:prstGeom>
          <a:solidFill>
            <a:srgbClr val="23325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25"/>
          <p:cNvSpPr/>
          <p:nvPr/>
        </p:nvSpPr>
        <p:spPr>
          <a:xfrm>
            <a:off x="3114470" y="2988225"/>
            <a:ext cx="791400" cy="754200"/>
          </a:xfrm>
          <a:prstGeom prst="roundRect">
            <a:avLst>
              <a:gd fmla="val 16667" name="adj"/>
            </a:avLst>
          </a:prstGeom>
          <a:solidFill>
            <a:srgbClr val="34579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25"/>
          <p:cNvSpPr/>
          <p:nvPr/>
        </p:nvSpPr>
        <p:spPr>
          <a:xfrm>
            <a:off x="4176289" y="2988225"/>
            <a:ext cx="791400" cy="754200"/>
          </a:xfrm>
          <a:prstGeom prst="roundRect">
            <a:avLst>
              <a:gd fmla="val 16667" name="adj"/>
            </a:avLst>
          </a:prstGeom>
          <a:solidFill>
            <a:srgbClr val="3686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25"/>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#233251</a:t>
            </a:r>
            <a:endParaRPr sz="1000">
              <a:solidFill>
                <a:srgbClr val="FFFFFF"/>
              </a:solidFill>
            </a:endParaRPr>
          </a:p>
        </p:txBody>
      </p:sp>
      <p:sp>
        <p:nvSpPr>
          <p:cNvPr id="2612" name="Google Shape;2612;p125"/>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#34579e</a:t>
            </a:r>
            <a:endParaRPr sz="1000">
              <a:solidFill>
                <a:srgbClr val="FFFFFF"/>
              </a:solidFill>
            </a:endParaRPr>
          </a:p>
        </p:txBody>
      </p:sp>
      <p:sp>
        <p:nvSpPr>
          <p:cNvPr id="2613" name="Google Shape;2613;p125"/>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#36867d</a:t>
            </a:r>
            <a:endParaRPr sz="1000">
              <a:solidFill>
                <a:srgbClr val="FFFFFF"/>
              </a:solidFill>
            </a:endParaRPr>
          </a:p>
        </p:txBody>
      </p:sp>
      <p:sp>
        <p:nvSpPr>
          <p:cNvPr id="2614" name="Google Shape;2614;p125"/>
          <p:cNvSpPr/>
          <p:nvPr/>
        </p:nvSpPr>
        <p:spPr>
          <a:xfrm>
            <a:off x="5238125" y="2988225"/>
            <a:ext cx="791400" cy="754200"/>
          </a:xfrm>
          <a:prstGeom prst="roundRect">
            <a:avLst>
              <a:gd fmla="val 16667" name="adj"/>
            </a:avLst>
          </a:prstGeom>
          <a:solidFill>
            <a:srgbClr val="70A19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25"/>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#70a19c</a:t>
            </a:r>
            <a:endParaRPr sz="1000">
              <a:solidFill>
                <a:srgbClr val="FFFFFF"/>
              </a:solidFill>
            </a:endParaRPr>
          </a:p>
        </p:txBody>
      </p:sp>
      <p:sp>
        <p:nvSpPr>
          <p:cNvPr id="2616" name="Google Shape;2616;p125"/>
          <p:cNvSpPr/>
          <p:nvPr/>
        </p:nvSpPr>
        <p:spPr>
          <a:xfrm>
            <a:off x="6299950" y="2988225"/>
            <a:ext cx="791400" cy="754200"/>
          </a:xfrm>
          <a:prstGeom prst="roundRect">
            <a:avLst>
              <a:gd fmla="val 16667" name="adj"/>
            </a:avLst>
          </a:prstGeom>
          <a:solidFill>
            <a:srgbClr val="F1F1F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25"/>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#f1f1f1</a:t>
            </a:r>
            <a:endParaRPr sz="1000"/>
          </a:p>
        </p:txBody>
      </p:sp>
      <p:sp>
        <p:nvSpPr>
          <p:cNvPr id="2618" name="Google Shape;2618;p125"/>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22" name="Shape 2622"/>
        <p:cNvGrpSpPr/>
        <p:nvPr/>
      </p:nvGrpSpPr>
      <p:grpSpPr>
        <a:xfrm>
          <a:off x="0" y="0"/>
          <a:ext cx="0" cy="0"/>
          <a:chOff x="0" y="0"/>
          <a:chExt cx="0" cy="0"/>
        </a:xfrm>
      </p:grpSpPr>
      <p:sp>
        <p:nvSpPr>
          <p:cNvPr id="2623" name="Google Shape;2623;p126"/>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2624" name="Google Shape;2624;p12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2625" name="Google Shape;2625;p126"/>
          <p:cNvPicPr preferRelativeResize="0"/>
          <p:nvPr/>
        </p:nvPicPr>
        <p:blipFill rotWithShape="1">
          <a:blip r:embed="rId5">
            <a:alphaModFix/>
          </a:blip>
          <a:srcRect b="16541" l="0" r="0" t="16547"/>
          <a:stretch/>
        </p:blipFill>
        <p:spPr>
          <a:xfrm>
            <a:off x="723400" y="2607125"/>
            <a:ext cx="1522615" cy="1018800"/>
          </a:xfrm>
          <a:prstGeom prst="rect">
            <a:avLst/>
          </a:prstGeom>
          <a:noFill/>
          <a:ln>
            <a:noFill/>
          </a:ln>
        </p:spPr>
      </p:pic>
      <p:sp>
        <p:nvSpPr>
          <p:cNvPr id="2626" name="Google Shape;2626;p126">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2627" name="Google Shape;2627;p126">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2628" name="Google Shape;2628;p126">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2629" name="Google Shape;2629;p126">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2630" name="Google Shape;2630;p126"/>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2631" name="Google Shape;2631;p126"/>
          <p:cNvPicPr preferRelativeResize="0"/>
          <p:nvPr/>
        </p:nvPicPr>
        <p:blipFill rotWithShape="1">
          <a:blip r:embed="rId15">
            <a:alphaModFix/>
          </a:blip>
          <a:srcRect b="6378" l="0" r="0" t="6378"/>
          <a:stretch/>
        </p:blipFill>
        <p:spPr>
          <a:xfrm>
            <a:off x="3816030" y="2517800"/>
            <a:ext cx="1372495" cy="1197450"/>
          </a:xfrm>
          <a:prstGeom prst="rect">
            <a:avLst/>
          </a:prstGeom>
          <a:noFill/>
          <a:ln>
            <a:noFill/>
          </a:ln>
        </p:spPr>
      </p:pic>
      <p:pic>
        <p:nvPicPr>
          <p:cNvPr id="2632" name="Google Shape;2632;p126"/>
          <p:cNvPicPr preferRelativeResize="0"/>
          <p:nvPr/>
        </p:nvPicPr>
        <p:blipFill rotWithShape="1">
          <a:blip r:embed="rId16">
            <a:alphaModFix/>
          </a:blip>
          <a:srcRect b="9257" l="0" r="0" t="9257"/>
          <a:stretch/>
        </p:blipFill>
        <p:spPr>
          <a:xfrm>
            <a:off x="5306751" y="2557330"/>
            <a:ext cx="1372475" cy="1118390"/>
          </a:xfrm>
          <a:prstGeom prst="rect">
            <a:avLst/>
          </a:prstGeom>
          <a:noFill/>
          <a:ln>
            <a:noFill/>
          </a:ln>
        </p:spPr>
      </p:pic>
      <p:pic>
        <p:nvPicPr>
          <p:cNvPr id="2633" name="Google Shape;2633;p126"/>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2634" name="Google Shape;2634;p126">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38" name="Shape 2638"/>
        <p:cNvGrpSpPr/>
        <p:nvPr/>
      </p:nvGrpSpPr>
      <p:grpSpPr>
        <a:xfrm>
          <a:off x="0" y="0"/>
          <a:ext cx="0" cy="0"/>
          <a:chOff x="0" y="0"/>
          <a:chExt cx="0" cy="0"/>
        </a:xfrm>
      </p:grpSpPr>
      <p:sp>
        <p:nvSpPr>
          <p:cNvPr id="2639" name="Google Shape;2639;p127"/>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2640" name="Google Shape;2640;p127"/>
          <p:cNvGrpSpPr/>
          <p:nvPr/>
        </p:nvGrpSpPr>
        <p:grpSpPr>
          <a:xfrm>
            <a:off x="5117640" y="3085736"/>
            <a:ext cx="474294" cy="551291"/>
            <a:chOff x="4727025" y="1332775"/>
            <a:chExt cx="59900" cy="69625"/>
          </a:xfrm>
        </p:grpSpPr>
        <p:sp>
          <p:nvSpPr>
            <p:cNvPr id="2641" name="Google Shape;2641;p12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2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 name="Google Shape;2643;p127"/>
          <p:cNvGrpSpPr/>
          <p:nvPr/>
        </p:nvGrpSpPr>
        <p:grpSpPr>
          <a:xfrm>
            <a:off x="5731296" y="2314340"/>
            <a:ext cx="555653" cy="557031"/>
            <a:chOff x="4820425" y="1329900"/>
            <a:chExt cx="70175" cy="70350"/>
          </a:xfrm>
        </p:grpSpPr>
        <p:sp>
          <p:nvSpPr>
            <p:cNvPr id="2644" name="Google Shape;2644;p12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2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2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2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127"/>
          <p:cNvGrpSpPr/>
          <p:nvPr/>
        </p:nvGrpSpPr>
        <p:grpSpPr>
          <a:xfrm>
            <a:off x="6357664" y="2318845"/>
            <a:ext cx="582574" cy="533871"/>
            <a:chOff x="4903200" y="1331525"/>
            <a:chExt cx="73575" cy="67425"/>
          </a:xfrm>
        </p:grpSpPr>
        <p:sp>
          <p:nvSpPr>
            <p:cNvPr id="2649" name="Google Shape;2649;p12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2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1" name="Google Shape;2651;p127"/>
          <p:cNvGrpSpPr/>
          <p:nvPr/>
        </p:nvGrpSpPr>
        <p:grpSpPr>
          <a:xfrm>
            <a:off x="5717142" y="3078709"/>
            <a:ext cx="583960" cy="565345"/>
            <a:chOff x="4815575" y="1416800"/>
            <a:chExt cx="73750" cy="71400"/>
          </a:xfrm>
        </p:grpSpPr>
        <p:sp>
          <p:nvSpPr>
            <p:cNvPr id="2652" name="Google Shape;2652;p12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2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2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127"/>
          <p:cNvGrpSpPr/>
          <p:nvPr/>
        </p:nvGrpSpPr>
        <p:grpSpPr>
          <a:xfrm>
            <a:off x="6351924" y="3108896"/>
            <a:ext cx="589898" cy="504970"/>
            <a:chOff x="4902475" y="1418875"/>
            <a:chExt cx="74500" cy="63775"/>
          </a:xfrm>
        </p:grpSpPr>
        <p:sp>
          <p:nvSpPr>
            <p:cNvPr id="2656" name="Google Shape;2656;p12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27"/>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8" name="Google Shape;2658;p127"/>
          <p:cNvGrpSpPr/>
          <p:nvPr/>
        </p:nvGrpSpPr>
        <p:grpSpPr>
          <a:xfrm>
            <a:off x="5727139" y="3826000"/>
            <a:ext cx="563967" cy="567127"/>
            <a:chOff x="4818100" y="1507675"/>
            <a:chExt cx="71225" cy="71625"/>
          </a:xfrm>
        </p:grpSpPr>
        <p:sp>
          <p:nvSpPr>
            <p:cNvPr id="2659" name="Google Shape;2659;p12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2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2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2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127"/>
          <p:cNvGrpSpPr/>
          <p:nvPr/>
        </p:nvGrpSpPr>
        <p:grpSpPr>
          <a:xfrm>
            <a:off x="5040636" y="3829461"/>
            <a:ext cx="628301" cy="588505"/>
            <a:chOff x="4721450" y="1509475"/>
            <a:chExt cx="79350" cy="74325"/>
          </a:xfrm>
        </p:grpSpPr>
        <p:sp>
          <p:nvSpPr>
            <p:cNvPr id="2664" name="Google Shape;2664;p12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2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2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2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 name="Google Shape;2668;p127"/>
          <p:cNvGrpSpPr/>
          <p:nvPr/>
        </p:nvGrpSpPr>
        <p:grpSpPr>
          <a:xfrm>
            <a:off x="6386170" y="3814027"/>
            <a:ext cx="557038" cy="562772"/>
            <a:chOff x="4906800" y="1507500"/>
            <a:chExt cx="70350" cy="71075"/>
          </a:xfrm>
        </p:grpSpPr>
        <p:sp>
          <p:nvSpPr>
            <p:cNvPr id="2669" name="Google Shape;2669;p12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2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2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2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2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127"/>
          <p:cNvGrpSpPr/>
          <p:nvPr/>
        </p:nvGrpSpPr>
        <p:grpSpPr>
          <a:xfrm>
            <a:off x="4423778" y="2340963"/>
            <a:ext cx="517934" cy="517934"/>
            <a:chOff x="3736598" y="2170606"/>
            <a:chExt cx="404889" cy="404889"/>
          </a:xfrm>
        </p:grpSpPr>
        <p:sp>
          <p:nvSpPr>
            <p:cNvPr id="2675" name="Google Shape;2675;p12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2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2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2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127"/>
          <p:cNvGrpSpPr/>
          <p:nvPr/>
        </p:nvGrpSpPr>
        <p:grpSpPr>
          <a:xfrm>
            <a:off x="3690839" y="2341061"/>
            <a:ext cx="586986" cy="517740"/>
            <a:chOff x="3161917" y="2170682"/>
            <a:chExt cx="458870" cy="404737"/>
          </a:xfrm>
        </p:grpSpPr>
        <p:sp>
          <p:nvSpPr>
            <p:cNvPr id="2680" name="Google Shape;2680;p12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2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2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127"/>
          <p:cNvGrpSpPr/>
          <p:nvPr/>
        </p:nvGrpSpPr>
        <p:grpSpPr>
          <a:xfrm>
            <a:off x="3713860" y="3102400"/>
            <a:ext cx="540943" cy="517963"/>
            <a:chOff x="3179914" y="2889488"/>
            <a:chExt cx="422876" cy="404911"/>
          </a:xfrm>
        </p:grpSpPr>
        <p:sp>
          <p:nvSpPr>
            <p:cNvPr id="2684" name="Google Shape;2684;p12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2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2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2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2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2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 name="Google Shape;2690;p127"/>
          <p:cNvGrpSpPr/>
          <p:nvPr/>
        </p:nvGrpSpPr>
        <p:grpSpPr>
          <a:xfrm>
            <a:off x="4414654" y="3102358"/>
            <a:ext cx="536180" cy="518047"/>
            <a:chOff x="3729467" y="2889422"/>
            <a:chExt cx="419153" cy="404977"/>
          </a:xfrm>
        </p:grpSpPr>
        <p:sp>
          <p:nvSpPr>
            <p:cNvPr id="2691" name="Google Shape;2691;p12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2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2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2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2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2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2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8" name="Google Shape;2698;p127"/>
          <p:cNvGrpSpPr/>
          <p:nvPr/>
        </p:nvGrpSpPr>
        <p:grpSpPr>
          <a:xfrm>
            <a:off x="1951688" y="3445787"/>
            <a:ext cx="965351" cy="134611"/>
            <a:chOff x="4411970" y="2962952"/>
            <a:chExt cx="706544" cy="104212"/>
          </a:xfrm>
        </p:grpSpPr>
        <p:sp>
          <p:nvSpPr>
            <p:cNvPr id="2699" name="Google Shape;2699;p12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2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2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2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 name="Google Shape;2703;p127"/>
          <p:cNvGrpSpPr/>
          <p:nvPr/>
        </p:nvGrpSpPr>
        <p:grpSpPr>
          <a:xfrm>
            <a:off x="1951688" y="3041077"/>
            <a:ext cx="960158" cy="289172"/>
            <a:chOff x="4411970" y="2726085"/>
            <a:chExt cx="643107" cy="193659"/>
          </a:xfrm>
        </p:grpSpPr>
        <p:sp>
          <p:nvSpPr>
            <p:cNvPr id="2704" name="Google Shape;2704;p12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2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2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7" name="Google Shape;2707;p127"/>
          <p:cNvGrpSpPr/>
          <p:nvPr/>
        </p:nvGrpSpPr>
        <p:grpSpPr>
          <a:xfrm>
            <a:off x="960185" y="3295400"/>
            <a:ext cx="811503" cy="252584"/>
            <a:chOff x="4411970" y="4340222"/>
            <a:chExt cx="779467" cy="242683"/>
          </a:xfrm>
        </p:grpSpPr>
        <p:sp>
          <p:nvSpPr>
            <p:cNvPr id="2708" name="Google Shape;2708;p12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2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2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1" name="Google Shape;2711;p127"/>
          <p:cNvGrpSpPr/>
          <p:nvPr/>
        </p:nvGrpSpPr>
        <p:grpSpPr>
          <a:xfrm>
            <a:off x="1951688" y="2709308"/>
            <a:ext cx="965160" cy="216230"/>
            <a:chOff x="4411970" y="2468674"/>
            <a:chExt cx="747317" cy="167425"/>
          </a:xfrm>
        </p:grpSpPr>
        <p:sp>
          <p:nvSpPr>
            <p:cNvPr id="2712" name="Google Shape;2712;p12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2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4" name="Google Shape;2714;p127"/>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5" name="Google Shape;2715;p127"/>
          <p:cNvGrpSpPr/>
          <p:nvPr/>
        </p:nvGrpSpPr>
        <p:grpSpPr>
          <a:xfrm>
            <a:off x="959254" y="2334687"/>
            <a:ext cx="1959041" cy="208784"/>
            <a:chOff x="6336019" y="3733725"/>
            <a:chExt cx="2566206" cy="351310"/>
          </a:xfrm>
        </p:grpSpPr>
        <p:sp>
          <p:nvSpPr>
            <p:cNvPr id="2716" name="Google Shape;2716;p127"/>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27"/>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27"/>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27"/>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127"/>
          <p:cNvGrpSpPr/>
          <p:nvPr/>
        </p:nvGrpSpPr>
        <p:grpSpPr>
          <a:xfrm>
            <a:off x="1951688" y="3950602"/>
            <a:ext cx="946551" cy="153200"/>
            <a:chOff x="4404545" y="3301592"/>
            <a:chExt cx="782403" cy="129272"/>
          </a:xfrm>
        </p:grpSpPr>
        <p:sp>
          <p:nvSpPr>
            <p:cNvPr id="2721" name="Google Shape;2721;p12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27"/>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3" name="Google Shape;2723;p127"/>
          <p:cNvGrpSpPr/>
          <p:nvPr/>
        </p:nvGrpSpPr>
        <p:grpSpPr>
          <a:xfrm>
            <a:off x="1951688" y="3695937"/>
            <a:ext cx="962257" cy="139127"/>
            <a:chOff x="4411970" y="3131459"/>
            <a:chExt cx="710520" cy="117397"/>
          </a:xfrm>
        </p:grpSpPr>
        <p:sp>
          <p:nvSpPr>
            <p:cNvPr id="2724" name="Google Shape;2724;p12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2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726" name="Google Shape;2726;p127"/>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7" name="Google Shape;2727;p127"/>
          <p:cNvGrpSpPr/>
          <p:nvPr/>
        </p:nvGrpSpPr>
        <p:grpSpPr>
          <a:xfrm>
            <a:off x="951833" y="3621603"/>
            <a:ext cx="823838" cy="458988"/>
            <a:chOff x="4411970" y="1801825"/>
            <a:chExt cx="734586" cy="409262"/>
          </a:xfrm>
        </p:grpSpPr>
        <p:sp>
          <p:nvSpPr>
            <p:cNvPr id="2728" name="Google Shape;2728;p12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2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127"/>
          <p:cNvGrpSpPr/>
          <p:nvPr/>
        </p:nvGrpSpPr>
        <p:grpSpPr>
          <a:xfrm>
            <a:off x="3056804" y="2339173"/>
            <a:ext cx="521514" cy="521514"/>
            <a:chOff x="5681300" y="2527788"/>
            <a:chExt cx="805800" cy="805800"/>
          </a:xfrm>
        </p:grpSpPr>
        <p:sp>
          <p:nvSpPr>
            <p:cNvPr id="2731" name="Google Shape;2731;p127"/>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2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127"/>
          <p:cNvGrpSpPr/>
          <p:nvPr/>
        </p:nvGrpSpPr>
        <p:grpSpPr>
          <a:xfrm>
            <a:off x="3051044" y="3094865"/>
            <a:ext cx="533033" cy="533033"/>
            <a:chOff x="4049800" y="640400"/>
            <a:chExt cx="858900" cy="858900"/>
          </a:xfrm>
        </p:grpSpPr>
        <p:sp>
          <p:nvSpPr>
            <p:cNvPr id="2734" name="Google Shape;2734;p127"/>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27"/>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 name="Google Shape;2736;p127"/>
          <p:cNvGrpSpPr/>
          <p:nvPr/>
        </p:nvGrpSpPr>
        <p:grpSpPr>
          <a:xfrm>
            <a:off x="2976527" y="3772543"/>
            <a:ext cx="682068" cy="682068"/>
            <a:chOff x="5080188" y="927900"/>
            <a:chExt cx="961200" cy="961200"/>
          </a:xfrm>
        </p:grpSpPr>
        <p:sp>
          <p:nvSpPr>
            <p:cNvPr id="2737" name="Google Shape;2737;p127"/>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27"/>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27"/>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27"/>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2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2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2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2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127"/>
          <p:cNvGrpSpPr/>
          <p:nvPr/>
        </p:nvGrpSpPr>
        <p:grpSpPr>
          <a:xfrm>
            <a:off x="4440026" y="3869234"/>
            <a:ext cx="505650" cy="504006"/>
            <a:chOff x="6039282" y="1042577"/>
            <a:chExt cx="734315" cy="731929"/>
          </a:xfrm>
        </p:grpSpPr>
        <p:sp>
          <p:nvSpPr>
            <p:cNvPr id="2746" name="Google Shape;2746;p12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2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2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2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2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2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2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2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2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2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2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2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2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2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2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2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2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2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2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2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2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7" name="Google Shape;2767;p127"/>
          <p:cNvGrpSpPr/>
          <p:nvPr/>
        </p:nvGrpSpPr>
        <p:grpSpPr>
          <a:xfrm>
            <a:off x="5052628" y="2298862"/>
            <a:ext cx="567744" cy="602136"/>
            <a:chOff x="1825800" y="1651625"/>
            <a:chExt cx="539989" cy="571775"/>
          </a:xfrm>
        </p:grpSpPr>
        <p:sp>
          <p:nvSpPr>
            <p:cNvPr id="2768" name="Google Shape;2768;p127"/>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27"/>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27"/>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2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127"/>
          <p:cNvGrpSpPr/>
          <p:nvPr/>
        </p:nvGrpSpPr>
        <p:grpSpPr>
          <a:xfrm>
            <a:off x="3727557" y="3855579"/>
            <a:ext cx="508123" cy="507955"/>
            <a:chOff x="1897577" y="2802432"/>
            <a:chExt cx="492176" cy="492014"/>
          </a:xfrm>
        </p:grpSpPr>
        <p:sp>
          <p:nvSpPr>
            <p:cNvPr id="2773" name="Google Shape;2773;p127"/>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27"/>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27"/>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27"/>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27"/>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27"/>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27"/>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27"/>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27"/>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27"/>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27"/>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27"/>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 name="Google Shape;2785;p127"/>
          <p:cNvGrpSpPr/>
          <p:nvPr/>
        </p:nvGrpSpPr>
        <p:grpSpPr>
          <a:xfrm>
            <a:off x="959087" y="4169123"/>
            <a:ext cx="809227" cy="200842"/>
            <a:chOff x="2013045" y="4813233"/>
            <a:chExt cx="921986" cy="228854"/>
          </a:xfrm>
        </p:grpSpPr>
        <p:sp>
          <p:nvSpPr>
            <p:cNvPr id="2786" name="Google Shape;2786;p127"/>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27"/>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127"/>
          <p:cNvGrpSpPr/>
          <p:nvPr/>
        </p:nvGrpSpPr>
        <p:grpSpPr>
          <a:xfrm>
            <a:off x="967547" y="2656004"/>
            <a:ext cx="792421" cy="269941"/>
            <a:chOff x="1046767" y="4756633"/>
            <a:chExt cx="859646" cy="292841"/>
          </a:xfrm>
        </p:grpSpPr>
        <p:sp>
          <p:nvSpPr>
            <p:cNvPr id="2789" name="Google Shape;2789;p127"/>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27"/>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27"/>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2" name="Google Shape;2792;p127"/>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27"/>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27"/>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27"/>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6" name="Google Shape;2796;p127"/>
          <p:cNvGrpSpPr/>
          <p:nvPr/>
        </p:nvGrpSpPr>
        <p:grpSpPr>
          <a:xfrm>
            <a:off x="7103403" y="2550562"/>
            <a:ext cx="166473" cy="141497"/>
            <a:chOff x="4660325" y="1866850"/>
            <a:chExt cx="68350" cy="58100"/>
          </a:xfrm>
        </p:grpSpPr>
        <p:sp>
          <p:nvSpPr>
            <p:cNvPr id="2797" name="Google Shape;2797;p12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2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9" name="Google Shape;2799;p127"/>
          <p:cNvGrpSpPr/>
          <p:nvPr/>
        </p:nvGrpSpPr>
        <p:grpSpPr>
          <a:xfrm>
            <a:off x="7412747" y="2576286"/>
            <a:ext cx="162515" cy="90049"/>
            <a:chOff x="4791775" y="1877500"/>
            <a:chExt cx="66725" cy="36975"/>
          </a:xfrm>
        </p:grpSpPr>
        <p:sp>
          <p:nvSpPr>
            <p:cNvPr id="2800" name="Google Shape;2800;p12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2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2" name="Google Shape;2802;p127"/>
          <p:cNvGrpSpPr/>
          <p:nvPr/>
        </p:nvGrpSpPr>
        <p:grpSpPr>
          <a:xfrm>
            <a:off x="7734460" y="2576286"/>
            <a:ext cx="144979" cy="90049"/>
            <a:chOff x="4923925" y="1877500"/>
            <a:chExt cx="59525" cy="36975"/>
          </a:xfrm>
        </p:grpSpPr>
        <p:sp>
          <p:nvSpPr>
            <p:cNvPr id="2803" name="Google Shape;2803;p12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2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5" name="Google Shape;2805;p127"/>
          <p:cNvGrpSpPr/>
          <p:nvPr/>
        </p:nvGrpSpPr>
        <p:grpSpPr>
          <a:xfrm>
            <a:off x="8028952" y="2558477"/>
            <a:ext cx="141447" cy="125667"/>
            <a:chOff x="5058450" y="1870100"/>
            <a:chExt cx="58075" cy="51600"/>
          </a:xfrm>
        </p:grpSpPr>
        <p:sp>
          <p:nvSpPr>
            <p:cNvPr id="2806" name="Google Shape;2806;p12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2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 name="Google Shape;2808;p127"/>
          <p:cNvGrpSpPr/>
          <p:nvPr/>
        </p:nvGrpSpPr>
        <p:grpSpPr>
          <a:xfrm>
            <a:off x="7443466" y="2980885"/>
            <a:ext cx="101077" cy="107645"/>
            <a:chOff x="4811425" y="2065025"/>
            <a:chExt cx="41500" cy="44200"/>
          </a:xfrm>
        </p:grpSpPr>
        <p:sp>
          <p:nvSpPr>
            <p:cNvPr id="2809" name="Google Shape;2809;p12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2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1" name="Google Shape;2811;p127"/>
          <p:cNvGrpSpPr/>
          <p:nvPr/>
        </p:nvGrpSpPr>
        <p:grpSpPr>
          <a:xfrm>
            <a:off x="7735904" y="2981098"/>
            <a:ext cx="120867" cy="107218"/>
            <a:chOff x="4929875" y="2065025"/>
            <a:chExt cx="49625" cy="44025"/>
          </a:xfrm>
        </p:grpSpPr>
        <p:sp>
          <p:nvSpPr>
            <p:cNvPr id="2812" name="Google Shape;2812;p12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2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4" name="Google Shape;2814;p127"/>
          <p:cNvGrpSpPr/>
          <p:nvPr/>
        </p:nvGrpSpPr>
        <p:grpSpPr>
          <a:xfrm>
            <a:off x="8064572" y="2984112"/>
            <a:ext cx="70206" cy="101191"/>
            <a:chOff x="5083925" y="2066350"/>
            <a:chExt cx="28825" cy="41550"/>
          </a:xfrm>
        </p:grpSpPr>
        <p:sp>
          <p:nvSpPr>
            <p:cNvPr id="2815" name="Google Shape;2815;p12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2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7" name="Google Shape;2817;p127"/>
          <p:cNvGrpSpPr/>
          <p:nvPr/>
        </p:nvGrpSpPr>
        <p:grpSpPr>
          <a:xfrm>
            <a:off x="7096126" y="2999759"/>
            <a:ext cx="181026" cy="69896"/>
            <a:chOff x="4659775" y="2072775"/>
            <a:chExt cx="74325" cy="28700"/>
          </a:xfrm>
        </p:grpSpPr>
        <p:sp>
          <p:nvSpPr>
            <p:cNvPr id="2818" name="Google Shape;2818;p12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2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2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 name="Google Shape;2821;p127"/>
          <p:cNvGrpSpPr/>
          <p:nvPr/>
        </p:nvGrpSpPr>
        <p:grpSpPr>
          <a:xfrm>
            <a:off x="8015982" y="2790324"/>
            <a:ext cx="167387" cy="89197"/>
            <a:chOff x="4662475" y="1976500"/>
            <a:chExt cx="68725" cy="36625"/>
          </a:xfrm>
        </p:grpSpPr>
        <p:sp>
          <p:nvSpPr>
            <p:cNvPr id="2822" name="Google Shape;2822;p12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2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2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127"/>
          <p:cNvGrpSpPr/>
          <p:nvPr/>
        </p:nvGrpSpPr>
        <p:grpSpPr>
          <a:xfrm>
            <a:off x="7712887" y="2793764"/>
            <a:ext cx="166899" cy="82317"/>
            <a:chOff x="4920150" y="1977875"/>
            <a:chExt cx="68525" cy="33800"/>
          </a:xfrm>
        </p:grpSpPr>
        <p:sp>
          <p:nvSpPr>
            <p:cNvPr id="2826" name="Google Shape;2826;p12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2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2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127"/>
          <p:cNvGrpSpPr/>
          <p:nvPr/>
        </p:nvGrpSpPr>
        <p:grpSpPr>
          <a:xfrm>
            <a:off x="7124044" y="3197682"/>
            <a:ext cx="125190" cy="127859"/>
            <a:chOff x="4676550" y="2160575"/>
            <a:chExt cx="51400" cy="52500"/>
          </a:xfrm>
        </p:grpSpPr>
        <p:sp>
          <p:nvSpPr>
            <p:cNvPr id="2830" name="Google Shape;2830;p12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2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2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3" name="Google Shape;2833;p127"/>
          <p:cNvGrpSpPr/>
          <p:nvPr/>
        </p:nvGrpSpPr>
        <p:grpSpPr>
          <a:xfrm>
            <a:off x="7421302" y="3204714"/>
            <a:ext cx="145405" cy="113794"/>
            <a:chOff x="4768325" y="2163475"/>
            <a:chExt cx="59700" cy="46725"/>
          </a:xfrm>
        </p:grpSpPr>
        <p:sp>
          <p:nvSpPr>
            <p:cNvPr id="2834" name="Google Shape;2834;p12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2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6" name="Google Shape;2836;p127"/>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27"/>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27"/>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27"/>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27"/>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27"/>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2" name="Google Shape;2842;p127"/>
          <p:cNvGrpSpPr/>
          <p:nvPr/>
        </p:nvGrpSpPr>
        <p:grpSpPr>
          <a:xfrm>
            <a:off x="7437621" y="3459808"/>
            <a:ext cx="112768" cy="106853"/>
            <a:chOff x="4768575" y="2253950"/>
            <a:chExt cx="46300" cy="43875"/>
          </a:xfrm>
        </p:grpSpPr>
        <p:sp>
          <p:nvSpPr>
            <p:cNvPr id="2843" name="Google Shape;2843;p12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2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 name="Google Shape;2845;p127"/>
          <p:cNvGrpSpPr/>
          <p:nvPr/>
        </p:nvGrpSpPr>
        <p:grpSpPr>
          <a:xfrm>
            <a:off x="7737243" y="3948834"/>
            <a:ext cx="118187" cy="146246"/>
            <a:chOff x="4960900" y="2433225"/>
            <a:chExt cx="48525" cy="60050"/>
          </a:xfrm>
        </p:grpSpPr>
        <p:sp>
          <p:nvSpPr>
            <p:cNvPr id="2846" name="Google Shape;2846;p12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2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 name="Google Shape;2848;p127"/>
          <p:cNvGrpSpPr/>
          <p:nvPr/>
        </p:nvGrpSpPr>
        <p:grpSpPr>
          <a:xfrm>
            <a:off x="7425808" y="4212895"/>
            <a:ext cx="136394" cy="143810"/>
            <a:chOff x="4854075" y="2527625"/>
            <a:chExt cx="56000" cy="59050"/>
          </a:xfrm>
        </p:grpSpPr>
        <p:sp>
          <p:nvSpPr>
            <p:cNvPr id="2849" name="Google Shape;2849;p12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2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1" name="Google Shape;2851;p127"/>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27"/>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27"/>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4" name="Google Shape;2854;p127"/>
          <p:cNvGrpSpPr/>
          <p:nvPr/>
        </p:nvGrpSpPr>
        <p:grpSpPr>
          <a:xfrm>
            <a:off x="8050020" y="3676639"/>
            <a:ext cx="99312" cy="160797"/>
            <a:chOff x="5059700" y="2334775"/>
            <a:chExt cx="40775" cy="66025"/>
          </a:xfrm>
        </p:grpSpPr>
        <p:sp>
          <p:nvSpPr>
            <p:cNvPr id="2855" name="Google Shape;2855;p12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2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2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2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2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2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2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2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2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127"/>
          <p:cNvGrpSpPr/>
          <p:nvPr/>
        </p:nvGrpSpPr>
        <p:grpSpPr>
          <a:xfrm>
            <a:off x="8007184" y="3941771"/>
            <a:ext cx="184984" cy="160371"/>
            <a:chOff x="5037700" y="2430325"/>
            <a:chExt cx="75950" cy="65850"/>
          </a:xfrm>
        </p:grpSpPr>
        <p:sp>
          <p:nvSpPr>
            <p:cNvPr id="2865" name="Google Shape;2865;p12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2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7" name="Google Shape;2867;p127"/>
          <p:cNvGrpSpPr/>
          <p:nvPr/>
        </p:nvGrpSpPr>
        <p:grpSpPr>
          <a:xfrm>
            <a:off x="7426689" y="3708223"/>
            <a:ext cx="173014" cy="97629"/>
            <a:chOff x="4756975" y="2341800"/>
            <a:chExt cx="91975" cy="51925"/>
          </a:xfrm>
        </p:grpSpPr>
        <p:sp>
          <p:nvSpPr>
            <p:cNvPr id="2868" name="Google Shape;2868;p12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2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2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2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2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2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2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2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2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2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2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2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2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2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2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2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2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2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2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2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8" name="Google Shape;2888;p127"/>
          <p:cNvGrpSpPr/>
          <p:nvPr/>
        </p:nvGrpSpPr>
        <p:grpSpPr>
          <a:xfrm>
            <a:off x="7693626" y="4196920"/>
            <a:ext cx="212497" cy="175761"/>
            <a:chOff x="4943575" y="2516350"/>
            <a:chExt cx="98675" cy="81700"/>
          </a:xfrm>
        </p:grpSpPr>
        <p:sp>
          <p:nvSpPr>
            <p:cNvPr id="2889" name="Google Shape;2889;p12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2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2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2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2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2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2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2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2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2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2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2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2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2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2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2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2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2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2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2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2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2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2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2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2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2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2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2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2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2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2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2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2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2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2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2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2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2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2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2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2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2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2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2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2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2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2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2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2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2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2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2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2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2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2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2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2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2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2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2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2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2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2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2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2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2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2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2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2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2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2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2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2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2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2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2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2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2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7" name="Google Shape;2967;p127"/>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27"/>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27"/>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27"/>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2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5" name="Shape 2975"/>
        <p:cNvGrpSpPr/>
        <p:nvPr/>
      </p:nvGrpSpPr>
      <p:grpSpPr>
        <a:xfrm>
          <a:off x="0" y="0"/>
          <a:ext cx="0" cy="0"/>
          <a:chOff x="0" y="0"/>
          <a:chExt cx="0" cy="0"/>
        </a:xfrm>
      </p:grpSpPr>
      <p:grpSp>
        <p:nvGrpSpPr>
          <p:cNvPr id="2976" name="Google Shape;2976;p128"/>
          <p:cNvGrpSpPr/>
          <p:nvPr/>
        </p:nvGrpSpPr>
        <p:grpSpPr>
          <a:xfrm>
            <a:off x="752796" y="2869970"/>
            <a:ext cx="2622876" cy="1333540"/>
            <a:chOff x="238125" y="1038125"/>
            <a:chExt cx="7146800" cy="3633625"/>
          </a:xfrm>
        </p:grpSpPr>
        <p:sp>
          <p:nvSpPr>
            <p:cNvPr id="2977" name="Google Shape;2977;p12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2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2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2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2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2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2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2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2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2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2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2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2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2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2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2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2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2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2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2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2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2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2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2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2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2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2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2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2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2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2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2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2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2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2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2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2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2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2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2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2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2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2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2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2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2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2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2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2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2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2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2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2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2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2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2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2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2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2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2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2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2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2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2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2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2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2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2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2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2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2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2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2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2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2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2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2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2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2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2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2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2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2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2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2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2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2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2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2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2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2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2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2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2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2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2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2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2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2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2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2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2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2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2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2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2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2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2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2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2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2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2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2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2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2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2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2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2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2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2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2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2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2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2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2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2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2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2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2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2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2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2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2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2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2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2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2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2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2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2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2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2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2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2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2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2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2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2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2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2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2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2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2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2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2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2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2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2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2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2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2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2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2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2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2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2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2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2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2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2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2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2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2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2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2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2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2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2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2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2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2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2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2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2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2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2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2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2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2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2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2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2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2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2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2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2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2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2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2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2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2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2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2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2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2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2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2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2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2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2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2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2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2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2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2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2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2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2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2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2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2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2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2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2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2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2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2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2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2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2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2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2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2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2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2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2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2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2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2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2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2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2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2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2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2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2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2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2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2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2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2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2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2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2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2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2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2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2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2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2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2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2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2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2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2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2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2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2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2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2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2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2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2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2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2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2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2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2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2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2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2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2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2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2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2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2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2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2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2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2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2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2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2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2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2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2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2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2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2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2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2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2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2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2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2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2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2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2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2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2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2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2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2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2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2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2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2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2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2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2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2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2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2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2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2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2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2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2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2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2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2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2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2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2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2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2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2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2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2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2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2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2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2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2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2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2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2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2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2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2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2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2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2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2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2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2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2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2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2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2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2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2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2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2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2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2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2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2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2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2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2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2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2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2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2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2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2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2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2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2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2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2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2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2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2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2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2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2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2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2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2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2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2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2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2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2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2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2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2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2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2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2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2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2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2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2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2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2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2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2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2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2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2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2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2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2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2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2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2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2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2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2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2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2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2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2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2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2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2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2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2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2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2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2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2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2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2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2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2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2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2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2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2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2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2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2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2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2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2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2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2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2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2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2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2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2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2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2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2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2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2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2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2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2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2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2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2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2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2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2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2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2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2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2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2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2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2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2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2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2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2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2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2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2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2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2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2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2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2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2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2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2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2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2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2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2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2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2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2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2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2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2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2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2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2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2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2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2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2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2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2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2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2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2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2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2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2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2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2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2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2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2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2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2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2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2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2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2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2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2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2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2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2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2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2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2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2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2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2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2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2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2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2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2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2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2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2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2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2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2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2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2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2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2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2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2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2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2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2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2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2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2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2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2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2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2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2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2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2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2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2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2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2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2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2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2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2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2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2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2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2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2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2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2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2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2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2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2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2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2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2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2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2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2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2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2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2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2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2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2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2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2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2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2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2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2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2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2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2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2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2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2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2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2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2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2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2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2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2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2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2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2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2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2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2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2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2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2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2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2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2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2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2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2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2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2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2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2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2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2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2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2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2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2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2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2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2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2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2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2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2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2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2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2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2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2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2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2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2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2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2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2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2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2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2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2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2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2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2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2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2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2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2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2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2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2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2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2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2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2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2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2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2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2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2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2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2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2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2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2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2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2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2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2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2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2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2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2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2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2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2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2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2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2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2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2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2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2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2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2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2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2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2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2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2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2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2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2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2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2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2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2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2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2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2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2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2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2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2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2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2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2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2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2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2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2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2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2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2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2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2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2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2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2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2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2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2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2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2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2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2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2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2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2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2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2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2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2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2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2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2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2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2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2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2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2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2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2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2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2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2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2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2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2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2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2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2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2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2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2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2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2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2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2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2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2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2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2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2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2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2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2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2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2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2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2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2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2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2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2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2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2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2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2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2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2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2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2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2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2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2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2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2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2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2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2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2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2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2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2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2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2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2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2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2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2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2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2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2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2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2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2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2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2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2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2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2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2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2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2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2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2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2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2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2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2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2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2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2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2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2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2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2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2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2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2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2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2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2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2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2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2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2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2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2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2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2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2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2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2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2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2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2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2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2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2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2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2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2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2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2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2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2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2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2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2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2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2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2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2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2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2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2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2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2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2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2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2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2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2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2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2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2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2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2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2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2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2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2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2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2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2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2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2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2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2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2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2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2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2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2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2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2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2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2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2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2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2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2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2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2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2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2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2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2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2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2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2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2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2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2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2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2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2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2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2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2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2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2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2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2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2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2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2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2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2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2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2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2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2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2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2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2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2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2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2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2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2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2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2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2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2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2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2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2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2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2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2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2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2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2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2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2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2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2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2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2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2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2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2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2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2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2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2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2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2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2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2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2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2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2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2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2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2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2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2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2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2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2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2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2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2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2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2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2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2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2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2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2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2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2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2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2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2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2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2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2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2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2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2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2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2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2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2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2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2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2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2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2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2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2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2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2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2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2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2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2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2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2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2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2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2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2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2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2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2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2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2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2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2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2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2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2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2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2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2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2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2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2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2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2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2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2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2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2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2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2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2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2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2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2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2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2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2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2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2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2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2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2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2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2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2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2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2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2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2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2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2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2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2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2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2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2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2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2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2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2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2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2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2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2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2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2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2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2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2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2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2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2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2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2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2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2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2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2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2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2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2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2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2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2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2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2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2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2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2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2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2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2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2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2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2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2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2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2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2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2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2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2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2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2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2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2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2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2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2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2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2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2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2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2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2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2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2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2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2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2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2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2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2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2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2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2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2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2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2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2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2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2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2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2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2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2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2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2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2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2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2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2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2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2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2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2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2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2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2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2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2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2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2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2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2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2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2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2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2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2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2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2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2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2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2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2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2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2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2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2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2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2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2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2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2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2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2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2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2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2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2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2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2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2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2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2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2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2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2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2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2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2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2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2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2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2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2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2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2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2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2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2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2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2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2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2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2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2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2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2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2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2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2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2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2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2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2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2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2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2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2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2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2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2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2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2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2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2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2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2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2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2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2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2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2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2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2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2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2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2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2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2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2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2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2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2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2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2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2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2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2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2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2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2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2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2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2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2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2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2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2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2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2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2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2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2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2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2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2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2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2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2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2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2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2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2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2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2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2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2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2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2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2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2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2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2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2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2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2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2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2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2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2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2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2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2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2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2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2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2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2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2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2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2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2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2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2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2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2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2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2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2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2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2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2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2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2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2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2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2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2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2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2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2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2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2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2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2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2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2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2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2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2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2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2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2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2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2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2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2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2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2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2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2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2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2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2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2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2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2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2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2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2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2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2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2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2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2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2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2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2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2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2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2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2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2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2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2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2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2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2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2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2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2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2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2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2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2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2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2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2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2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2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2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2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2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2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2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2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2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2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2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2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2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2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2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2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2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2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2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2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2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2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2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2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2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2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2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2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2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2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2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2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2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2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2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2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2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2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2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2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2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2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2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2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2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2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2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2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2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2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2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2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2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2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2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2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2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2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2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2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2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2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2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2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2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2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2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2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2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2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2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2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2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2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2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2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2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2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2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2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2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2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2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2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2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2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2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2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2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2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2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2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2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2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2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2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2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2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2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2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2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2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2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2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2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2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2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2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2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2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2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2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2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2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2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2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2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2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2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2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2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2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2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2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2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2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2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2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2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2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2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2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2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2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2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2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2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2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2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2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2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2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2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2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9" name="Google Shape;4549;p128"/>
          <p:cNvGrpSpPr/>
          <p:nvPr/>
        </p:nvGrpSpPr>
        <p:grpSpPr>
          <a:xfrm>
            <a:off x="6681268" y="3584496"/>
            <a:ext cx="560636" cy="516497"/>
            <a:chOff x="6652051" y="3714143"/>
            <a:chExt cx="560636" cy="516497"/>
          </a:xfrm>
        </p:grpSpPr>
        <p:grpSp>
          <p:nvGrpSpPr>
            <p:cNvPr id="4550" name="Google Shape;4550;p128"/>
            <p:cNvGrpSpPr/>
            <p:nvPr/>
          </p:nvGrpSpPr>
          <p:grpSpPr>
            <a:xfrm>
              <a:off x="6669657" y="3716715"/>
              <a:ext cx="466768" cy="464314"/>
              <a:chOff x="3139766" y="765669"/>
              <a:chExt cx="886380" cy="881888"/>
            </a:xfrm>
          </p:grpSpPr>
          <p:grpSp>
            <p:nvGrpSpPr>
              <p:cNvPr id="4551" name="Google Shape;4551;p128"/>
              <p:cNvGrpSpPr/>
              <p:nvPr/>
            </p:nvGrpSpPr>
            <p:grpSpPr>
              <a:xfrm>
                <a:off x="3139766" y="765669"/>
                <a:ext cx="886380" cy="881888"/>
                <a:chOff x="3139766" y="765669"/>
                <a:chExt cx="886380" cy="881888"/>
              </a:xfrm>
            </p:grpSpPr>
            <p:sp>
              <p:nvSpPr>
                <p:cNvPr id="4552" name="Google Shape;4552;p128"/>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28"/>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28"/>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28"/>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28"/>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28"/>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28"/>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28"/>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28"/>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1" name="Google Shape;4561;p128"/>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28"/>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28"/>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28"/>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5" name="Google Shape;4565;p128"/>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128"/>
          <p:cNvGrpSpPr/>
          <p:nvPr/>
        </p:nvGrpSpPr>
        <p:grpSpPr>
          <a:xfrm>
            <a:off x="7679978" y="3065079"/>
            <a:ext cx="104231" cy="320340"/>
            <a:chOff x="7564426" y="3224343"/>
            <a:chExt cx="119985" cy="368801"/>
          </a:xfrm>
        </p:grpSpPr>
        <p:sp>
          <p:nvSpPr>
            <p:cNvPr id="4567" name="Google Shape;4567;p12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2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9" name="Google Shape;4569;p128"/>
          <p:cNvGrpSpPr/>
          <p:nvPr/>
        </p:nvGrpSpPr>
        <p:grpSpPr>
          <a:xfrm>
            <a:off x="7379466" y="3059180"/>
            <a:ext cx="189489" cy="332132"/>
            <a:chOff x="8370831" y="3202002"/>
            <a:chExt cx="218129" cy="382376"/>
          </a:xfrm>
        </p:grpSpPr>
        <p:sp>
          <p:nvSpPr>
            <p:cNvPr id="4570" name="Google Shape;4570;p12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2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128"/>
          <p:cNvGrpSpPr/>
          <p:nvPr/>
        </p:nvGrpSpPr>
        <p:grpSpPr>
          <a:xfrm>
            <a:off x="8102855" y="3470312"/>
            <a:ext cx="309429" cy="267000"/>
            <a:chOff x="6742064" y="3750480"/>
            <a:chExt cx="399315" cy="344560"/>
          </a:xfrm>
        </p:grpSpPr>
        <p:sp>
          <p:nvSpPr>
            <p:cNvPr id="4573" name="Google Shape;4573;p12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2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128"/>
          <p:cNvGrpSpPr/>
          <p:nvPr/>
        </p:nvGrpSpPr>
        <p:grpSpPr>
          <a:xfrm>
            <a:off x="7641874" y="3821360"/>
            <a:ext cx="180437" cy="281608"/>
            <a:chOff x="7248525" y="3739696"/>
            <a:chExt cx="230531" cy="359790"/>
          </a:xfrm>
        </p:grpSpPr>
        <p:sp>
          <p:nvSpPr>
            <p:cNvPr id="4576" name="Google Shape;4576;p12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2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128"/>
          <p:cNvGrpSpPr/>
          <p:nvPr/>
        </p:nvGrpSpPr>
        <p:grpSpPr>
          <a:xfrm>
            <a:off x="7887794" y="3464584"/>
            <a:ext cx="162896" cy="278710"/>
            <a:chOff x="7601242" y="3729267"/>
            <a:chExt cx="222566" cy="380803"/>
          </a:xfrm>
        </p:grpSpPr>
        <p:sp>
          <p:nvSpPr>
            <p:cNvPr id="4579" name="Google Shape;4579;p12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2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1" name="Google Shape;4581;p128"/>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2" name="Google Shape;4582;p128"/>
          <p:cNvGrpSpPr/>
          <p:nvPr/>
        </p:nvGrpSpPr>
        <p:grpSpPr>
          <a:xfrm>
            <a:off x="7377439" y="3465724"/>
            <a:ext cx="193543" cy="275990"/>
            <a:chOff x="8304647" y="3738687"/>
            <a:chExt cx="225076" cy="320956"/>
          </a:xfrm>
        </p:grpSpPr>
        <p:sp>
          <p:nvSpPr>
            <p:cNvPr id="4583" name="Google Shape;4583;p128"/>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2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2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128"/>
          <p:cNvGrpSpPr/>
          <p:nvPr/>
        </p:nvGrpSpPr>
        <p:grpSpPr>
          <a:xfrm>
            <a:off x="7649932" y="3465724"/>
            <a:ext cx="178492" cy="275990"/>
            <a:chOff x="8615101" y="3738687"/>
            <a:chExt cx="207573" cy="320956"/>
          </a:xfrm>
        </p:grpSpPr>
        <p:sp>
          <p:nvSpPr>
            <p:cNvPr id="4587" name="Google Shape;4587;p128"/>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2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2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0" name="Google Shape;4590;p128"/>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1" name="Google Shape;4591;p128"/>
          <p:cNvGrpSpPr/>
          <p:nvPr/>
        </p:nvGrpSpPr>
        <p:grpSpPr>
          <a:xfrm>
            <a:off x="7875463" y="3868385"/>
            <a:ext cx="187557" cy="187557"/>
            <a:chOff x="8565775" y="671075"/>
            <a:chExt cx="441000" cy="441000"/>
          </a:xfrm>
        </p:grpSpPr>
        <p:sp>
          <p:nvSpPr>
            <p:cNvPr id="4592" name="Google Shape;4592;p128"/>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28"/>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4" name="Google Shape;4594;p128"/>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28"/>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6" name="Google Shape;4596;p128"/>
          <p:cNvGrpSpPr/>
          <p:nvPr/>
        </p:nvGrpSpPr>
        <p:grpSpPr>
          <a:xfrm>
            <a:off x="6029935" y="2940910"/>
            <a:ext cx="587865" cy="517731"/>
            <a:chOff x="6000718" y="3070557"/>
            <a:chExt cx="587865" cy="517731"/>
          </a:xfrm>
        </p:grpSpPr>
        <p:sp>
          <p:nvSpPr>
            <p:cNvPr id="4597" name="Google Shape;4597;p128"/>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28"/>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28"/>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28"/>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28"/>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28"/>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28"/>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28"/>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28"/>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28"/>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7" name="Google Shape;4607;p128"/>
          <p:cNvGrpSpPr/>
          <p:nvPr/>
        </p:nvGrpSpPr>
        <p:grpSpPr>
          <a:xfrm>
            <a:off x="6044740" y="3584570"/>
            <a:ext cx="557665" cy="516387"/>
            <a:chOff x="6015523" y="3714217"/>
            <a:chExt cx="557665" cy="516387"/>
          </a:xfrm>
        </p:grpSpPr>
        <p:grpSp>
          <p:nvGrpSpPr>
            <p:cNvPr id="4608" name="Google Shape;4608;p128"/>
            <p:cNvGrpSpPr/>
            <p:nvPr/>
          </p:nvGrpSpPr>
          <p:grpSpPr>
            <a:xfrm>
              <a:off x="6036094" y="3716980"/>
              <a:ext cx="529822" cy="510480"/>
              <a:chOff x="3148311" y="-545634"/>
              <a:chExt cx="1006118" cy="969572"/>
            </a:xfrm>
          </p:grpSpPr>
          <p:sp>
            <p:nvSpPr>
              <p:cNvPr id="4609" name="Google Shape;4609;p128"/>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28"/>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28"/>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28"/>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28"/>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28"/>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28"/>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28"/>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28"/>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28"/>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9" name="Google Shape;4619;p128"/>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128"/>
          <p:cNvGrpSpPr/>
          <p:nvPr/>
        </p:nvGrpSpPr>
        <p:grpSpPr>
          <a:xfrm>
            <a:off x="6673522" y="2943981"/>
            <a:ext cx="576302" cy="511871"/>
            <a:chOff x="6644304" y="3073628"/>
            <a:chExt cx="576302" cy="511871"/>
          </a:xfrm>
        </p:grpSpPr>
        <p:grpSp>
          <p:nvGrpSpPr>
            <p:cNvPr id="4621" name="Google Shape;4621;p128"/>
            <p:cNvGrpSpPr/>
            <p:nvPr/>
          </p:nvGrpSpPr>
          <p:grpSpPr>
            <a:xfrm>
              <a:off x="6712169" y="3073651"/>
              <a:ext cx="481611" cy="506713"/>
              <a:chOff x="1833536" y="-546641"/>
              <a:chExt cx="914567" cy="962419"/>
            </a:xfrm>
          </p:grpSpPr>
          <p:grpSp>
            <p:nvGrpSpPr>
              <p:cNvPr id="4622" name="Google Shape;4622;p128"/>
              <p:cNvGrpSpPr/>
              <p:nvPr/>
            </p:nvGrpSpPr>
            <p:grpSpPr>
              <a:xfrm>
                <a:off x="1833536" y="-524249"/>
                <a:ext cx="914567" cy="940027"/>
                <a:chOff x="1833536" y="-524249"/>
                <a:chExt cx="914567" cy="940027"/>
              </a:xfrm>
            </p:grpSpPr>
            <p:sp>
              <p:nvSpPr>
                <p:cNvPr id="4623" name="Google Shape;4623;p128"/>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28"/>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28"/>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28"/>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28"/>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8" name="Google Shape;4628;p128"/>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28"/>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28"/>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28"/>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2" name="Google Shape;4632;p12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3" name="Google Shape;4633;p128"/>
          <p:cNvGrpSpPr/>
          <p:nvPr/>
        </p:nvGrpSpPr>
        <p:grpSpPr>
          <a:xfrm>
            <a:off x="5938558" y="1033351"/>
            <a:ext cx="2435960" cy="1297725"/>
            <a:chOff x="233350" y="949250"/>
            <a:chExt cx="7137300" cy="3802300"/>
          </a:xfrm>
        </p:grpSpPr>
        <p:sp>
          <p:nvSpPr>
            <p:cNvPr id="4634" name="Google Shape;4634;p12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2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2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2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2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2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2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2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2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2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2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2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2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2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2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2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2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2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2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2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2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2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2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2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2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2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2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2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2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2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2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2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2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2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2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2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2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2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2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2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2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2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2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2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2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2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2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2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2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2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2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128"/>
          <p:cNvGrpSpPr/>
          <p:nvPr/>
        </p:nvGrpSpPr>
        <p:grpSpPr>
          <a:xfrm>
            <a:off x="731715" y="995041"/>
            <a:ext cx="2665073" cy="1317140"/>
            <a:chOff x="793334" y="1192826"/>
            <a:chExt cx="2665073" cy="1317140"/>
          </a:xfrm>
        </p:grpSpPr>
        <p:sp>
          <p:nvSpPr>
            <p:cNvPr id="4686" name="Google Shape;4686;p128"/>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28"/>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28"/>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28"/>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28"/>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28"/>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28"/>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28"/>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28"/>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28"/>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28"/>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28"/>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28"/>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28"/>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28"/>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28"/>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28"/>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28"/>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28"/>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28"/>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28"/>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28"/>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28"/>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28"/>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28"/>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28"/>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28"/>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28"/>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28"/>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28"/>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28"/>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28"/>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28"/>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28"/>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28"/>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28"/>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28"/>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28"/>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28"/>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28"/>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28"/>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28"/>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28"/>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28"/>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28"/>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28"/>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28"/>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28"/>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28"/>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28"/>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28"/>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28"/>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28"/>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28"/>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28"/>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28"/>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28"/>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28"/>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28"/>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28"/>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28"/>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28"/>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28"/>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28"/>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28"/>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28"/>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28"/>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28"/>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28"/>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28"/>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28"/>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28"/>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28"/>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28"/>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28"/>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28"/>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28"/>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28"/>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28"/>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28"/>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28"/>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28"/>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28"/>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28"/>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28"/>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28"/>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28"/>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28"/>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28"/>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28"/>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28"/>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28"/>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28"/>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28"/>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28"/>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28"/>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28"/>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28"/>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28"/>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28"/>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28"/>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28"/>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28"/>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28"/>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28"/>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28"/>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28"/>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28"/>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28"/>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28"/>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28"/>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28"/>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28"/>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28"/>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28"/>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28"/>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28"/>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28"/>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28"/>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28"/>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28"/>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28"/>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28"/>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28"/>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28"/>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28"/>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28"/>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28"/>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28"/>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28"/>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28"/>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28"/>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28"/>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28"/>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28"/>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28"/>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28"/>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28"/>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28"/>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28"/>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28"/>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28"/>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28"/>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28"/>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28"/>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28"/>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28"/>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28"/>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28"/>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28"/>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28"/>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28"/>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28"/>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28"/>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28"/>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28"/>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28"/>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28"/>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28"/>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28"/>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28"/>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28"/>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28"/>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28"/>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28"/>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28"/>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28"/>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28"/>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28"/>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28"/>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28"/>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28"/>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28"/>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28"/>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28"/>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28"/>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28"/>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28"/>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28"/>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28"/>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28"/>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28"/>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28"/>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28"/>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28"/>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28"/>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28"/>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28"/>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28"/>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28"/>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28"/>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28"/>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28"/>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28"/>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28"/>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28"/>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28"/>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28"/>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28"/>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28"/>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28"/>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28"/>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28"/>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28"/>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28"/>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28"/>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28"/>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28"/>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28"/>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28"/>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28"/>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28"/>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28"/>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28"/>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28"/>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28"/>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28"/>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28"/>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28"/>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28"/>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28"/>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28"/>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28"/>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28"/>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28"/>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28"/>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28"/>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28"/>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28"/>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28"/>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28"/>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28"/>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28"/>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28"/>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28"/>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28"/>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28"/>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28"/>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28"/>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28"/>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28"/>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28"/>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28"/>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28"/>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28"/>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28"/>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28"/>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28"/>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28"/>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28"/>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28"/>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28"/>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28"/>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28"/>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28"/>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28"/>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28"/>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28"/>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28"/>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28"/>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28"/>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28"/>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28"/>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28"/>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28"/>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28"/>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28"/>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28"/>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28"/>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28"/>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28"/>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28"/>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28"/>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28"/>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28"/>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28"/>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28"/>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28"/>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28"/>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28"/>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28"/>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28"/>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28"/>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28"/>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28"/>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28"/>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28"/>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28"/>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28"/>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28"/>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28"/>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28"/>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28"/>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28"/>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28"/>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28"/>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28"/>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28"/>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28"/>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28"/>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28"/>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28"/>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28"/>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28"/>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28"/>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28"/>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28"/>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28"/>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28"/>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28"/>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28"/>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28"/>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28"/>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28"/>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28"/>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28"/>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28"/>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28"/>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28"/>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28"/>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28"/>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28"/>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28"/>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28"/>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28"/>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28"/>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28"/>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28"/>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28"/>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28"/>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28"/>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28"/>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28"/>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28"/>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28"/>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28"/>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28"/>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28"/>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28"/>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28"/>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28"/>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28"/>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28"/>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28"/>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28"/>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28"/>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28"/>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28"/>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28"/>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28"/>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28"/>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28"/>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28"/>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28"/>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28"/>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28"/>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28"/>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28"/>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28"/>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28"/>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28"/>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28"/>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28"/>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28"/>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28"/>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28"/>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28"/>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28"/>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28"/>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28"/>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28"/>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28"/>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28"/>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28"/>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28"/>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28"/>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28"/>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28"/>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28"/>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28"/>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28"/>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28"/>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28"/>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28"/>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28"/>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28"/>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28"/>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28"/>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28"/>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28"/>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28"/>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28"/>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28"/>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28"/>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28"/>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28"/>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28"/>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28"/>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28"/>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28"/>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28"/>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28"/>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28"/>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28"/>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28"/>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28"/>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28"/>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28"/>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28"/>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28"/>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28"/>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28"/>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28"/>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28"/>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28"/>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28"/>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28"/>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28"/>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28"/>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28"/>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28"/>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28"/>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28"/>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28"/>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28"/>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28"/>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28"/>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28"/>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28"/>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28"/>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28"/>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28"/>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28"/>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28"/>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28"/>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28"/>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28"/>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28"/>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28"/>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28"/>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28"/>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28"/>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28"/>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28"/>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28"/>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28"/>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28"/>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28"/>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28"/>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28"/>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28"/>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28"/>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28"/>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28"/>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28"/>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28"/>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28"/>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28"/>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28"/>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28"/>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28"/>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28"/>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28"/>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28"/>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28"/>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28"/>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28"/>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28"/>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28"/>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28"/>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28"/>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28"/>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28"/>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28"/>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28"/>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28"/>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28"/>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28"/>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28"/>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28"/>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28"/>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28"/>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28"/>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28"/>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28"/>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28"/>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28"/>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28"/>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28"/>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28"/>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28"/>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28"/>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28"/>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28"/>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28"/>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28"/>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28"/>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28"/>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28"/>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28"/>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28"/>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28"/>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28"/>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28"/>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28"/>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28"/>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28"/>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28"/>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28"/>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28"/>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28"/>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28"/>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28"/>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28"/>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28"/>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28"/>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28"/>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28"/>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28"/>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28"/>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28"/>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28"/>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28"/>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28"/>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28"/>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28"/>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28"/>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28"/>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28"/>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28"/>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28"/>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28"/>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28"/>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28"/>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28"/>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28"/>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28"/>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28"/>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28"/>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28"/>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28"/>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28"/>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28"/>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28"/>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28"/>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28"/>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28"/>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28"/>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28"/>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28"/>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28"/>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28"/>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28"/>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28"/>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28"/>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28"/>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28"/>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28"/>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28"/>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28"/>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28"/>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28"/>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28"/>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28"/>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28"/>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28"/>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28"/>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28"/>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28"/>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28"/>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28"/>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28"/>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28"/>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28"/>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28"/>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28"/>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28"/>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28"/>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28"/>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28"/>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28"/>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28"/>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28"/>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28"/>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28"/>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28"/>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28"/>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28"/>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28"/>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28"/>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28"/>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28"/>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28"/>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28"/>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28"/>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28"/>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28"/>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28"/>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28"/>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28"/>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28"/>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28"/>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28"/>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28"/>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28"/>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28"/>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28"/>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28"/>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28"/>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28"/>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28"/>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28"/>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28"/>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28"/>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28"/>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28"/>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28"/>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28"/>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28"/>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28"/>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28"/>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28"/>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28"/>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28"/>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28"/>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28"/>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28"/>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28"/>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28"/>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28"/>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28"/>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28"/>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28"/>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28"/>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28"/>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28"/>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28"/>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28"/>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28"/>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28"/>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28"/>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28"/>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28"/>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28"/>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28"/>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28"/>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28"/>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28"/>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28"/>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28"/>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28"/>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28"/>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28"/>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28"/>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28"/>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28"/>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28"/>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28"/>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28"/>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28"/>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28"/>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28"/>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28"/>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28"/>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28"/>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28"/>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28"/>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28"/>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28"/>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28"/>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28"/>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28"/>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28"/>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28"/>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28"/>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28"/>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28"/>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28"/>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28"/>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28"/>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28"/>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28"/>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28"/>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28"/>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28"/>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28"/>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28"/>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28"/>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28"/>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28"/>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28"/>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28"/>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28"/>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28"/>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28"/>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28"/>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28"/>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28"/>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28"/>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28"/>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28"/>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28"/>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28"/>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28"/>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28"/>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28"/>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28"/>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28"/>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28"/>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28"/>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28"/>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28"/>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28"/>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28"/>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28"/>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28"/>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28"/>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28"/>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28"/>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28"/>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28"/>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28"/>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28"/>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28"/>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28"/>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28"/>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28"/>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28"/>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28"/>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28"/>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28"/>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28"/>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28"/>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28"/>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28"/>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28"/>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28"/>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28"/>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28"/>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28"/>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28"/>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28"/>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28"/>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28"/>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28"/>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28"/>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28"/>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28"/>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28"/>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28"/>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28"/>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28"/>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28"/>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28"/>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28"/>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28"/>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28"/>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28"/>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28"/>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28"/>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28"/>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28"/>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28"/>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28"/>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28"/>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28"/>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28"/>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28"/>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28"/>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28"/>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28"/>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28"/>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28"/>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28"/>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28"/>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28"/>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28"/>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28"/>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28"/>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28"/>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28"/>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28"/>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28"/>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28"/>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28"/>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28"/>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28"/>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28"/>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28"/>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28"/>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28"/>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28"/>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28"/>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28"/>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28"/>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28"/>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28"/>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28"/>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28"/>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28"/>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28"/>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28"/>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28"/>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28"/>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28"/>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28"/>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28"/>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28"/>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28"/>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28"/>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28"/>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28"/>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28"/>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28"/>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28"/>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28"/>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28"/>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28"/>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28"/>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28"/>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28"/>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28"/>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28"/>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28"/>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28"/>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28"/>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28"/>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28"/>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28"/>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28"/>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28"/>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28"/>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28"/>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28"/>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28"/>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28"/>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28"/>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28"/>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28"/>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28"/>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28"/>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28"/>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28"/>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28"/>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28"/>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28"/>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28"/>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28"/>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28"/>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28"/>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28"/>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28"/>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28"/>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28"/>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28"/>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28"/>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28"/>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28"/>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28"/>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28"/>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28"/>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28"/>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28"/>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28"/>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28"/>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28"/>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28"/>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28"/>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28"/>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28"/>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28"/>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28"/>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28"/>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28"/>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28"/>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28"/>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28"/>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28"/>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28"/>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28"/>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28"/>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28"/>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28"/>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28"/>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28"/>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28"/>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28"/>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28"/>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28"/>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28"/>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28"/>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28"/>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28"/>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28"/>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28"/>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28"/>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28"/>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28"/>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28"/>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28"/>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28"/>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28"/>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28"/>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28"/>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28"/>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28"/>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28"/>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28"/>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28"/>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28"/>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28"/>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28"/>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28"/>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28"/>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28"/>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28"/>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28"/>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28"/>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28"/>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28"/>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28"/>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28"/>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28"/>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28"/>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28"/>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28"/>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28"/>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28"/>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28"/>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28"/>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28"/>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28"/>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28"/>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28"/>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28"/>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28"/>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28"/>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28"/>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28"/>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28"/>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28"/>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28"/>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28"/>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28"/>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28"/>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28"/>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28"/>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28"/>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28"/>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28"/>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28"/>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28"/>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28"/>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28"/>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28"/>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28"/>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28"/>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28"/>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28"/>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28"/>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28"/>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28"/>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28"/>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28"/>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28"/>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28"/>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28"/>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28"/>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28"/>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28"/>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28"/>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28"/>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28"/>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28"/>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28"/>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28"/>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28"/>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28"/>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28"/>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28"/>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28"/>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28"/>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28"/>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28"/>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28"/>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28"/>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28"/>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28"/>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28"/>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28"/>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28"/>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28"/>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28"/>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28"/>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28"/>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28"/>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28"/>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28"/>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28"/>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28"/>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28"/>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28"/>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28"/>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28"/>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28"/>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28"/>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28"/>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28"/>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28"/>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28"/>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28"/>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28"/>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28"/>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28"/>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28"/>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28"/>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28"/>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28"/>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28"/>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28"/>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28"/>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28"/>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28"/>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28"/>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28"/>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28"/>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28"/>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28"/>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28"/>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28"/>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28"/>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28"/>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28"/>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28"/>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28"/>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28"/>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28"/>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28"/>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28"/>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28"/>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28"/>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28"/>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28"/>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28"/>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28"/>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28"/>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28"/>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28"/>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28"/>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28"/>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28"/>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28"/>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28"/>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28"/>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28"/>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28"/>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28"/>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28"/>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28"/>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28"/>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28"/>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28"/>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28"/>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28"/>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28"/>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28"/>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28"/>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28"/>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28"/>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28"/>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28"/>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28"/>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28"/>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28"/>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28"/>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28"/>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28"/>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28"/>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28"/>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28"/>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28"/>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28"/>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28"/>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28"/>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28"/>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28"/>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28"/>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28"/>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28"/>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28"/>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28"/>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28"/>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28"/>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28"/>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28"/>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28"/>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28"/>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28"/>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28"/>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28"/>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28"/>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28"/>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28"/>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28"/>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28"/>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28"/>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28"/>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28"/>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28"/>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28"/>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28"/>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28"/>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28"/>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28"/>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28"/>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28"/>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28"/>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28"/>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28"/>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28"/>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28"/>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28"/>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28"/>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28"/>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28"/>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28"/>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28"/>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28"/>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28"/>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28"/>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28"/>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28"/>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28"/>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28"/>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28"/>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28"/>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28"/>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28"/>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28"/>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28"/>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28"/>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28"/>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28"/>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28"/>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28"/>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28"/>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28"/>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28"/>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28"/>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28"/>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28"/>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28"/>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28"/>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28"/>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28"/>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28"/>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28"/>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28"/>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28"/>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28"/>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28"/>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28"/>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28"/>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28"/>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28"/>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28"/>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28"/>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28"/>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28"/>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28"/>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28"/>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28"/>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28"/>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28"/>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28"/>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28"/>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28"/>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28"/>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28"/>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28"/>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28"/>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28"/>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28"/>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28"/>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28"/>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28"/>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28"/>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28"/>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28"/>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28"/>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28"/>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28"/>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28"/>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28"/>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28"/>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28"/>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28"/>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28"/>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28"/>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28"/>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28"/>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28"/>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28"/>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28"/>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28"/>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28"/>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28"/>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28"/>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28"/>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28"/>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28"/>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28"/>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28"/>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28"/>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28"/>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28"/>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28"/>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28"/>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28"/>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28"/>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28"/>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28"/>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28"/>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28"/>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28"/>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28"/>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28"/>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28"/>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28"/>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28"/>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28"/>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28"/>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28"/>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28"/>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28"/>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28"/>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28"/>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28"/>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28"/>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28"/>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28"/>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28"/>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28"/>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28"/>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28"/>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28"/>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28"/>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28"/>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28"/>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28"/>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28"/>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28"/>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28"/>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28"/>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28"/>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28"/>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28"/>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28"/>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28"/>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28"/>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28"/>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28"/>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28"/>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28"/>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28"/>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28"/>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28"/>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28"/>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28"/>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28"/>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28"/>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28"/>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28"/>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28"/>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28"/>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28"/>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28"/>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28"/>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28"/>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28"/>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28"/>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28"/>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28"/>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28"/>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28"/>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28"/>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28"/>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28"/>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28"/>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28"/>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28"/>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28"/>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28"/>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28"/>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28"/>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28"/>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28"/>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28"/>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28"/>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28"/>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28"/>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28"/>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28"/>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28"/>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28"/>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28"/>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28"/>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28"/>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28"/>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28"/>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28"/>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28"/>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28"/>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28"/>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28"/>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28"/>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28"/>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28"/>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28"/>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28"/>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28"/>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28"/>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28"/>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28"/>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28"/>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28"/>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28"/>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28"/>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28"/>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28"/>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28"/>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28"/>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28"/>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28"/>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28"/>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28"/>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28"/>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28"/>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28"/>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28"/>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28"/>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28"/>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28"/>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28"/>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28"/>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28"/>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28"/>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28"/>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28"/>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28"/>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28"/>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28"/>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28"/>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28"/>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28"/>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28"/>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28"/>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28"/>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28"/>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28"/>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28"/>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28"/>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28"/>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28"/>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28"/>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28"/>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28"/>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28"/>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28"/>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28"/>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28"/>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28"/>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28"/>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28"/>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28"/>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28"/>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28"/>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28"/>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28"/>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28"/>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28"/>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28"/>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28"/>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28"/>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28"/>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28"/>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28"/>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28"/>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28"/>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28"/>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28"/>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28"/>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28"/>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28"/>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28"/>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28"/>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28"/>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28"/>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28"/>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28"/>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28"/>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28"/>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28"/>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28"/>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28"/>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28"/>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28"/>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28"/>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28"/>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28"/>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28"/>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28"/>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28"/>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28"/>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28"/>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28"/>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28"/>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28"/>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28"/>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28"/>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28"/>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28"/>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28"/>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28"/>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28"/>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28"/>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28"/>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28"/>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28"/>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28"/>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28"/>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28"/>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28"/>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28"/>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28"/>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28"/>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28"/>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28"/>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28"/>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28"/>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28"/>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28"/>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28"/>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28"/>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28"/>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28"/>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28"/>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28"/>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28"/>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28"/>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28"/>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28"/>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28"/>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28"/>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28"/>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28"/>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28"/>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28"/>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28"/>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28"/>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28"/>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28"/>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28"/>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28"/>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28"/>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28"/>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28"/>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28"/>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28"/>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28"/>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28"/>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28"/>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28"/>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28"/>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28"/>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28"/>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28"/>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28"/>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28"/>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28"/>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28"/>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28"/>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28"/>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28"/>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28"/>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28"/>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28"/>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28"/>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28"/>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28"/>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28"/>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28"/>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28"/>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28"/>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28"/>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28"/>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28"/>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28"/>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28"/>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28"/>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28"/>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28"/>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28"/>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28"/>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28"/>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28"/>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28"/>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28"/>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28"/>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28"/>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28"/>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28"/>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28"/>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28"/>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28"/>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28"/>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28"/>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28"/>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28"/>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28"/>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28"/>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28"/>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28"/>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28"/>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28"/>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28"/>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28"/>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28"/>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28"/>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28"/>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28"/>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28"/>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28"/>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28"/>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28"/>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28"/>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28"/>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28"/>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28"/>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28"/>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28"/>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28"/>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28"/>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28"/>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28"/>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28"/>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28"/>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28"/>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28"/>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28"/>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28"/>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28"/>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28"/>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28"/>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28"/>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28"/>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28"/>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28"/>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28"/>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28"/>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28"/>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28"/>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28"/>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28"/>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28"/>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28"/>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28"/>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28"/>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28"/>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28"/>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28"/>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28"/>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28"/>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28"/>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28"/>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28"/>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28"/>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28"/>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28"/>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28"/>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28"/>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28"/>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28"/>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28"/>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28"/>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28"/>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28"/>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28"/>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28"/>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28"/>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28"/>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28"/>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28"/>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28"/>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28"/>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28"/>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28"/>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28"/>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28"/>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28"/>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28"/>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28"/>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28"/>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28"/>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28"/>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28"/>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28"/>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28"/>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28"/>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28"/>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28"/>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28"/>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28"/>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28"/>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28"/>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28"/>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28"/>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28"/>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28"/>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28"/>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28"/>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28"/>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28"/>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28"/>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28"/>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28"/>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28"/>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28"/>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28"/>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28"/>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28"/>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28"/>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28"/>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28"/>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28"/>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28"/>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28"/>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28"/>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28"/>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28"/>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28"/>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28"/>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28"/>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28"/>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28"/>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28"/>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28"/>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28"/>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28"/>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28"/>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28"/>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28"/>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28"/>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28"/>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28"/>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28"/>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28"/>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28"/>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28"/>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28"/>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28"/>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28"/>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28"/>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28"/>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28"/>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28"/>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28"/>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28"/>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28"/>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28"/>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28"/>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28"/>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28"/>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28"/>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28"/>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28"/>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28"/>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28"/>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28"/>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28"/>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28"/>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28"/>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28"/>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28"/>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28"/>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28"/>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28"/>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28"/>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28"/>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28"/>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28"/>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28"/>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28"/>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28"/>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28"/>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28"/>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28"/>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28"/>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28"/>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28"/>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28"/>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28"/>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28"/>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28"/>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28"/>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28"/>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28"/>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28"/>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28"/>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28"/>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28"/>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28"/>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28"/>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28"/>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28"/>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28"/>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28"/>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28"/>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28"/>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28"/>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28"/>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28"/>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28"/>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28"/>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28"/>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28"/>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28"/>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28"/>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28"/>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28"/>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28"/>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28"/>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28"/>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28"/>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28"/>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28"/>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28"/>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28"/>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28"/>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28"/>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28"/>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28"/>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28"/>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28"/>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28"/>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28"/>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28"/>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28"/>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28"/>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28"/>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28"/>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28"/>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28"/>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28"/>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28"/>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28"/>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28"/>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28"/>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28"/>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28"/>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28"/>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28"/>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28"/>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28"/>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28"/>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28"/>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28"/>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28"/>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28"/>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28"/>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28"/>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28"/>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28"/>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28"/>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28"/>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28"/>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28"/>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28"/>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28"/>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28"/>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28"/>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28"/>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28"/>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28"/>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28"/>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28"/>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28"/>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28"/>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28"/>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28"/>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28"/>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28"/>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28"/>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28"/>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28"/>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28"/>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28"/>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28"/>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28"/>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28"/>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28"/>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28"/>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28"/>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28"/>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28"/>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28"/>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28"/>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28"/>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28"/>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28"/>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28"/>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28"/>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28"/>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28"/>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28"/>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28"/>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28"/>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28"/>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28"/>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28"/>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28"/>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28"/>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28"/>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28"/>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28"/>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28"/>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28"/>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28"/>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28"/>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28"/>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28"/>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28"/>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28"/>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28"/>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28"/>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28"/>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28"/>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28"/>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28"/>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28"/>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28"/>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28"/>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28"/>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28"/>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28"/>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28"/>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28"/>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28"/>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28"/>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28"/>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28"/>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28"/>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28"/>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28"/>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28"/>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28"/>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28"/>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28"/>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28"/>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28"/>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28"/>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28"/>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28"/>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28"/>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28"/>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28"/>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28"/>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28"/>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28"/>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28"/>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28"/>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28"/>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28"/>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28"/>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28"/>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28"/>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28"/>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28"/>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28"/>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28"/>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28"/>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28"/>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28"/>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28"/>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28"/>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28"/>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28"/>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28"/>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28"/>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28"/>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28"/>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28"/>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28"/>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28"/>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28"/>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28"/>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28"/>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28"/>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28"/>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28"/>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28"/>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28"/>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28"/>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28"/>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28"/>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28"/>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28"/>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28"/>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28"/>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28"/>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28"/>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28"/>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28"/>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28"/>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28"/>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28"/>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28"/>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28"/>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28"/>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28"/>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28"/>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28"/>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28"/>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28"/>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28"/>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28"/>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28"/>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28"/>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28"/>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28"/>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28"/>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28"/>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28"/>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28"/>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28"/>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28"/>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28"/>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28"/>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28"/>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28"/>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28"/>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28"/>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28"/>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28"/>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28"/>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28"/>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28"/>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28"/>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28"/>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28"/>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28"/>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28"/>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28"/>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28"/>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28"/>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28"/>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28"/>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28"/>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28"/>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28"/>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28"/>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28"/>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28"/>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28"/>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28"/>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28"/>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28"/>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28"/>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28"/>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28"/>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28"/>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28"/>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28"/>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28"/>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28"/>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28"/>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28"/>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28"/>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28"/>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28"/>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28"/>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28"/>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28"/>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28"/>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28"/>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28"/>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28"/>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28"/>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28"/>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28"/>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28"/>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28"/>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28"/>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28"/>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28"/>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28"/>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28"/>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28"/>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28"/>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28"/>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28"/>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28"/>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28"/>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28"/>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28"/>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28"/>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28"/>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28"/>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28"/>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28"/>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28"/>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28"/>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28"/>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28"/>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28"/>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28"/>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28"/>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28"/>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28"/>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28"/>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28"/>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28"/>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28"/>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28"/>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28"/>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28"/>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28"/>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28"/>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28"/>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28"/>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28"/>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28"/>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28"/>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28"/>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28"/>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28"/>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28"/>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28"/>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28"/>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28"/>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28"/>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28"/>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28"/>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28"/>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28"/>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28"/>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28"/>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28"/>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28"/>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28"/>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28"/>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28"/>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28"/>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28"/>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28"/>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28"/>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28"/>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28"/>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28"/>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28"/>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28"/>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28"/>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28"/>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28"/>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28"/>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28"/>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28"/>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28"/>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28"/>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28"/>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28"/>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28"/>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28"/>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28"/>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28"/>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28"/>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28"/>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28"/>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28"/>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28"/>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28"/>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28"/>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28"/>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28"/>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28"/>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28"/>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28"/>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28"/>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28"/>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28"/>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28"/>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28"/>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28"/>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28"/>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28"/>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28"/>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28"/>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28"/>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28"/>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28"/>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28"/>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28"/>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28"/>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28"/>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28"/>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28"/>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28"/>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28"/>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28"/>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28"/>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28"/>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28"/>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28"/>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28"/>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28"/>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28"/>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28"/>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28"/>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28"/>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28"/>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28"/>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28"/>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28"/>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28"/>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28"/>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28"/>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28"/>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28"/>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28"/>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28"/>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28"/>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28"/>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28"/>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28"/>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28"/>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28"/>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28"/>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28"/>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28"/>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28"/>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28"/>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28"/>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28"/>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28"/>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28"/>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28"/>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28"/>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28"/>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28"/>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28"/>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28"/>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28"/>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28"/>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28"/>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28"/>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28"/>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28"/>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28"/>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28"/>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28"/>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28"/>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28"/>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28"/>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28"/>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28"/>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28"/>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28"/>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28"/>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28"/>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28"/>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28"/>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28"/>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28"/>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28"/>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28"/>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28"/>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28"/>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28"/>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28"/>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28"/>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28"/>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28"/>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28"/>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28"/>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28"/>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28"/>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28"/>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28"/>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28"/>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28"/>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28"/>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28"/>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28"/>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28"/>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28"/>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28"/>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28"/>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28"/>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28"/>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28"/>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28"/>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28"/>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28"/>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28"/>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28"/>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28"/>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28"/>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28"/>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28"/>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28"/>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28"/>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28"/>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28"/>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28"/>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28"/>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28"/>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28"/>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28"/>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28"/>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28"/>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28"/>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28"/>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28"/>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28"/>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28"/>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28"/>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28"/>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28"/>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28"/>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28"/>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28"/>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28"/>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28"/>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28"/>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28"/>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28"/>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28"/>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28"/>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28"/>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28"/>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28"/>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28"/>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28"/>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28"/>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28"/>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28"/>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28"/>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28"/>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28"/>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28"/>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28"/>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28"/>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28"/>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28"/>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28"/>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28"/>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28"/>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28"/>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28"/>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28"/>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28"/>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28"/>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28"/>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28"/>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28"/>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28"/>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28"/>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28"/>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28"/>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28"/>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28"/>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28"/>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28"/>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28"/>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28"/>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28"/>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28"/>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28"/>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28"/>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28"/>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28"/>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28"/>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28"/>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28"/>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28"/>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28"/>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28"/>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28"/>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28"/>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28"/>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28"/>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28"/>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28"/>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28"/>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28"/>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28"/>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28"/>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28"/>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28"/>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28"/>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28"/>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28"/>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28"/>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28"/>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28"/>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28"/>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28"/>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28"/>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28"/>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28"/>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28"/>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28"/>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28"/>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28"/>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28"/>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28"/>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28"/>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28"/>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28"/>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28"/>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28"/>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28"/>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28"/>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28"/>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28"/>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28"/>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28"/>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28"/>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28"/>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28"/>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28"/>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28"/>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28"/>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28"/>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28"/>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28"/>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28"/>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28"/>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28"/>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28"/>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28"/>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28"/>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28"/>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28"/>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28"/>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28"/>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28"/>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28"/>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28"/>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28"/>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28"/>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28"/>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28"/>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28"/>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28"/>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28"/>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28"/>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28"/>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28"/>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28"/>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28"/>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28"/>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28"/>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28"/>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28"/>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28"/>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28"/>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28"/>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28"/>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28"/>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28"/>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28"/>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28"/>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28"/>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28"/>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28"/>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28"/>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28"/>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28"/>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28"/>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28"/>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28"/>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28"/>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28"/>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28"/>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28"/>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28"/>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28"/>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28"/>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28"/>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28"/>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28"/>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28"/>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28"/>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28"/>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28"/>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28"/>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28"/>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28"/>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28"/>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28"/>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28"/>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28"/>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28"/>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28"/>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28"/>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28"/>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28"/>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28"/>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28"/>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28"/>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28"/>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28"/>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28"/>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28"/>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28"/>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28"/>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28"/>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28"/>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28"/>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28"/>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28"/>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28"/>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28"/>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28"/>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28"/>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28"/>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28"/>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28"/>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28"/>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28"/>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28"/>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28"/>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28"/>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28"/>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28"/>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28"/>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28"/>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28"/>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28"/>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28"/>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28"/>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28"/>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28"/>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28"/>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28"/>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28"/>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28"/>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28"/>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28"/>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28"/>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28"/>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28"/>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28"/>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28"/>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28"/>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28"/>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28"/>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28"/>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28"/>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28"/>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28"/>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28"/>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28"/>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28"/>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28"/>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28"/>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28"/>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28"/>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28"/>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28"/>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28"/>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28"/>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28"/>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28"/>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28"/>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28"/>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28"/>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28"/>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28"/>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28"/>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28"/>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28"/>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28"/>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28"/>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28"/>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28"/>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28"/>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28"/>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28"/>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28"/>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28"/>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28"/>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28"/>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28"/>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28"/>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28"/>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28"/>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28"/>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28"/>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28"/>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28"/>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28"/>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28"/>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28"/>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28"/>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28"/>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28"/>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28"/>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28"/>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28"/>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28"/>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28"/>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28"/>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28"/>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28"/>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28"/>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28"/>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28"/>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28"/>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28"/>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28"/>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28"/>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28"/>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28"/>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28"/>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28"/>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28"/>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28"/>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28"/>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28"/>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28"/>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28"/>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28"/>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28"/>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28"/>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28"/>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28"/>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28"/>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28"/>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28"/>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28"/>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28"/>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28"/>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28"/>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28"/>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28"/>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28"/>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28"/>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28"/>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28"/>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28"/>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28"/>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28"/>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28"/>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28"/>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28"/>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28"/>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28"/>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28"/>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28"/>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28"/>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28"/>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28"/>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28"/>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28"/>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28"/>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28"/>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28"/>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28"/>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28"/>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28"/>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28"/>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28"/>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28"/>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28"/>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28"/>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28"/>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28"/>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28"/>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28"/>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28"/>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28"/>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28"/>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28"/>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28"/>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28"/>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28"/>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28"/>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28"/>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28"/>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28"/>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28"/>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28"/>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28"/>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28"/>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28"/>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28"/>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28"/>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28"/>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28"/>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28"/>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28"/>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28"/>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28"/>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28"/>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28"/>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28"/>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28"/>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28"/>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28"/>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28"/>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28"/>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28"/>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28"/>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28"/>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28"/>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28"/>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28"/>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28"/>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28"/>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28"/>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28"/>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28"/>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28"/>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28"/>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28"/>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28"/>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28"/>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28"/>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28"/>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28"/>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28"/>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28"/>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28"/>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28"/>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28"/>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28"/>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28"/>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28"/>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28"/>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28"/>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28"/>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28"/>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28"/>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28"/>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28"/>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28"/>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28"/>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28"/>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28"/>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28"/>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28"/>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28"/>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28"/>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28"/>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28"/>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28"/>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28"/>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28"/>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28"/>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28"/>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28"/>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28"/>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28"/>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28"/>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28"/>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28"/>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28"/>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28"/>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28"/>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28"/>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28"/>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28"/>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28"/>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28"/>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28"/>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28"/>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28"/>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28"/>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28"/>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28"/>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28"/>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28"/>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28"/>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28"/>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28"/>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28"/>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28"/>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28"/>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28"/>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28"/>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28"/>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28"/>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28"/>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28"/>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28"/>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28"/>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28"/>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28"/>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28"/>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28"/>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28"/>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28"/>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28"/>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28"/>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28"/>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28"/>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28"/>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28"/>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28"/>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28"/>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28"/>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28"/>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28"/>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28"/>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28"/>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28"/>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28"/>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28"/>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28"/>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28"/>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28"/>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28"/>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28"/>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28"/>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28"/>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28"/>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28"/>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28"/>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28"/>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28"/>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28"/>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28"/>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28"/>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28"/>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28"/>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28"/>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28"/>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28"/>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28"/>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28"/>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28"/>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28"/>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28"/>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28"/>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28"/>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28"/>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28"/>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28"/>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28"/>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28"/>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28"/>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28"/>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28"/>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28"/>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28"/>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28"/>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28"/>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28"/>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28"/>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28"/>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28"/>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28"/>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28"/>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28"/>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28"/>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28"/>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28"/>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28"/>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28"/>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28"/>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28"/>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28"/>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28"/>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28"/>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28"/>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28"/>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28"/>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28"/>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28"/>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28"/>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28"/>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28"/>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28"/>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28"/>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28"/>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28"/>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28"/>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28"/>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28"/>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28"/>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28"/>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28"/>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28"/>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28"/>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28"/>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28"/>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28"/>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28"/>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28"/>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28"/>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28"/>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28"/>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28"/>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28"/>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28"/>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28"/>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28"/>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28"/>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28"/>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28"/>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28"/>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28"/>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28"/>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28"/>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28"/>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28"/>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28"/>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28"/>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28"/>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28"/>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28"/>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28"/>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28"/>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28"/>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28"/>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28"/>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28"/>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28"/>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28"/>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28"/>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28"/>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28"/>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28"/>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28"/>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28"/>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28"/>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28"/>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28"/>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28"/>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28"/>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28"/>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28"/>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28"/>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28"/>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28"/>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28"/>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28"/>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28"/>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28"/>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28"/>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28"/>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28"/>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28"/>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28"/>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28"/>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28"/>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28"/>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28"/>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28"/>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28"/>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28"/>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28"/>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28"/>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28"/>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28"/>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28"/>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28"/>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28"/>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28"/>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28"/>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28"/>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28"/>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28"/>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28"/>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28"/>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28"/>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28"/>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28"/>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28"/>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28"/>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28"/>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28"/>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28"/>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28"/>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28"/>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28"/>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28"/>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28"/>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28"/>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28"/>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28"/>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28"/>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28"/>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28"/>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28"/>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28"/>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28"/>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28"/>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28"/>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28"/>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28"/>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28"/>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28"/>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28"/>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28"/>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28"/>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28"/>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28"/>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28"/>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28"/>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28"/>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28"/>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28"/>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28"/>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28"/>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28"/>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28"/>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28"/>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28"/>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28"/>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28"/>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28"/>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28"/>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28"/>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28"/>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28"/>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28"/>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28"/>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28"/>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28"/>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28"/>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28"/>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28"/>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28"/>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28"/>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28"/>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28"/>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28"/>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28"/>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28"/>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28"/>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28"/>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28"/>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28"/>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28"/>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28"/>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28"/>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28"/>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28"/>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28"/>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28"/>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28"/>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28"/>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28"/>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28"/>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28"/>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28"/>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28"/>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28"/>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28"/>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28"/>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28"/>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28"/>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28"/>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28"/>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28"/>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28"/>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28"/>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28"/>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28"/>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28"/>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28"/>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28"/>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28"/>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28"/>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28"/>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28"/>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28"/>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28"/>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28"/>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28"/>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28"/>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28"/>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28"/>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28"/>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28"/>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28"/>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28"/>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28"/>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28"/>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28"/>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28"/>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28"/>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28"/>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28"/>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28"/>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28"/>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28"/>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28"/>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28"/>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28"/>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28"/>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28"/>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28"/>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28"/>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28"/>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28"/>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28"/>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28"/>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28"/>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28"/>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28"/>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28"/>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28"/>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28"/>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28"/>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28"/>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28"/>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28"/>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28"/>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28"/>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28"/>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28"/>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28"/>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28"/>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28"/>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28"/>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28"/>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28"/>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28"/>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28"/>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28"/>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28"/>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28"/>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28"/>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28"/>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28"/>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28"/>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28"/>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28"/>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28"/>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28"/>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28"/>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28"/>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28"/>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28"/>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28"/>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28"/>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28"/>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28"/>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28"/>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28"/>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28"/>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28"/>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28"/>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28"/>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28"/>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28"/>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28"/>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28"/>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28"/>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28"/>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28"/>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28"/>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28"/>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28"/>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28"/>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28"/>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28"/>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28"/>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28"/>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28"/>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28"/>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28"/>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28"/>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28"/>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28"/>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28"/>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28"/>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28"/>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28"/>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28"/>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28"/>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28"/>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28"/>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28"/>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28"/>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28"/>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28"/>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28"/>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28"/>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28"/>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28"/>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28"/>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28"/>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28"/>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28"/>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28"/>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28"/>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28"/>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28"/>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28"/>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28"/>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28"/>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28"/>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28"/>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28"/>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28"/>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28"/>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28"/>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28"/>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28"/>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28"/>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28"/>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28"/>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28"/>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28"/>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28"/>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28"/>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28"/>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28"/>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28"/>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28"/>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28"/>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28"/>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28"/>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28"/>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28"/>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28"/>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28"/>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28"/>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28"/>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28"/>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28"/>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28"/>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28"/>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28"/>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28"/>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28"/>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28"/>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28"/>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28"/>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28"/>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28"/>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28"/>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28"/>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28"/>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28"/>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28"/>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28"/>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28"/>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28"/>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28"/>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28"/>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28"/>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28"/>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28"/>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28"/>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28"/>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28"/>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28"/>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28"/>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28"/>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28"/>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28"/>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28"/>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28"/>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28"/>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28"/>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28"/>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28"/>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28"/>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28"/>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28"/>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28"/>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28"/>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28"/>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28"/>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28"/>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28"/>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28"/>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28"/>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28"/>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28"/>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28"/>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28"/>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28"/>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28"/>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28"/>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28"/>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28"/>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28"/>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28"/>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28"/>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28"/>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28"/>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28"/>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28"/>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28"/>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28"/>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28"/>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28"/>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28"/>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28"/>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28"/>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28"/>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28"/>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28"/>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28"/>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28"/>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28"/>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28"/>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28"/>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28"/>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28"/>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28"/>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28"/>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28"/>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28"/>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28"/>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28"/>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28"/>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28"/>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28"/>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28"/>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28"/>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28"/>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28"/>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28"/>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28"/>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28"/>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28"/>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28"/>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28"/>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28"/>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28"/>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28"/>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28"/>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28"/>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28"/>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28"/>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28"/>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28"/>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28"/>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28"/>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28"/>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28"/>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28"/>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28"/>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28"/>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28"/>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28"/>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28"/>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28"/>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28"/>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28"/>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28"/>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28"/>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28"/>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28"/>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28"/>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28"/>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28"/>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28"/>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28"/>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28"/>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28"/>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28"/>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28"/>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28"/>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28"/>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28"/>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28"/>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28"/>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28"/>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28"/>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28"/>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28"/>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28"/>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28"/>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28"/>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28"/>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28"/>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28"/>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28"/>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28"/>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28"/>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28"/>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28"/>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28"/>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28"/>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28"/>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28"/>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28"/>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28"/>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28"/>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28"/>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28"/>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28"/>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28"/>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28"/>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28"/>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28"/>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28"/>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28"/>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28"/>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28"/>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28"/>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28"/>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28"/>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28"/>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28"/>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28"/>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28"/>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28"/>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28"/>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28"/>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28"/>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28"/>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28"/>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28"/>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28"/>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28"/>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28"/>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28"/>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28"/>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28"/>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28"/>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28"/>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28"/>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28"/>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28"/>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28"/>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28"/>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28"/>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28"/>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28"/>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28"/>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28"/>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28"/>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28"/>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28"/>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28"/>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28"/>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28"/>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28"/>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28"/>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28"/>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28"/>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28"/>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28"/>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28"/>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28"/>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28"/>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28"/>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28"/>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28"/>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28"/>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28"/>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28"/>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28"/>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28"/>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28"/>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28"/>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28"/>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28"/>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28"/>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28"/>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28"/>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28"/>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28"/>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28"/>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28"/>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28"/>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28"/>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28"/>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28"/>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28"/>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28"/>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28"/>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28"/>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28"/>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28"/>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28"/>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28"/>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28"/>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28"/>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28"/>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28"/>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28"/>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28"/>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28"/>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28"/>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28"/>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28"/>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28"/>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28"/>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28"/>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28"/>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28"/>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28"/>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28"/>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28"/>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28"/>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28"/>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28"/>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28"/>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28"/>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28"/>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28"/>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28"/>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28"/>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28"/>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28"/>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28"/>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28"/>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28"/>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28"/>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28"/>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28"/>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28"/>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28"/>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28"/>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28"/>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28"/>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28"/>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28"/>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28"/>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28"/>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28"/>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28"/>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28"/>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28"/>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28"/>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28"/>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28"/>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28"/>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28"/>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28"/>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28"/>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28"/>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28"/>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28"/>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28"/>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28"/>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28"/>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28"/>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28"/>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28"/>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28"/>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28"/>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28"/>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28"/>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28"/>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28"/>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28"/>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28"/>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28"/>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28"/>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28"/>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28"/>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28"/>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28"/>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28"/>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28"/>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28"/>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28"/>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28"/>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28"/>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28"/>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28"/>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28"/>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28"/>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28"/>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28"/>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28"/>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28"/>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28"/>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28"/>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28"/>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28"/>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28"/>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28"/>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28"/>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28"/>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28"/>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28"/>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28"/>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28"/>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28"/>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28"/>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28"/>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28"/>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28"/>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28"/>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28"/>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28"/>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28"/>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28"/>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28"/>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28"/>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28"/>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28"/>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28"/>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28"/>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28"/>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28"/>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28"/>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28"/>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28"/>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28"/>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28"/>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28"/>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28"/>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28"/>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28"/>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28"/>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28"/>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28"/>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28"/>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28"/>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28"/>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28"/>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28"/>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28"/>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28"/>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28"/>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28"/>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28"/>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28"/>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28"/>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28"/>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28"/>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28"/>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28"/>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28"/>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28"/>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28"/>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28"/>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28"/>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28"/>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28"/>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28"/>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28"/>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28"/>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28"/>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28"/>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28"/>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28"/>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28"/>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28"/>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28"/>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28"/>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28"/>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28"/>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28"/>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28"/>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28"/>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28"/>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28"/>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28"/>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28"/>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28"/>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28"/>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28"/>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28"/>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28"/>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28"/>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28"/>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28"/>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28"/>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28"/>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28"/>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28"/>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28"/>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28"/>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28"/>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28"/>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28"/>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28"/>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28"/>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28"/>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28"/>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28"/>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28"/>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28"/>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28"/>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28"/>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28"/>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28"/>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28"/>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28"/>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28"/>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28"/>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28"/>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28"/>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28"/>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28"/>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28"/>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28"/>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28"/>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28"/>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28"/>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28"/>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28"/>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28"/>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28"/>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28"/>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28"/>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28"/>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28"/>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28"/>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28"/>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28"/>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28"/>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28"/>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28"/>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28"/>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28"/>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28"/>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28"/>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28"/>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28"/>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28"/>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28"/>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28"/>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28"/>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28"/>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28"/>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28"/>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28"/>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28"/>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28"/>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28"/>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28"/>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28"/>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28"/>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28"/>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28"/>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28"/>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28"/>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28"/>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28"/>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28"/>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28"/>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28"/>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28"/>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28"/>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28"/>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28"/>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28"/>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28"/>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28"/>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28"/>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28"/>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28"/>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28"/>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28"/>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28"/>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28"/>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28"/>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28"/>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28"/>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28"/>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28"/>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28"/>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28"/>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28"/>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28"/>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28"/>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28"/>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28"/>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28"/>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28"/>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28"/>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28"/>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28"/>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28"/>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28"/>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28"/>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28"/>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28"/>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28"/>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28"/>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28"/>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28"/>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28"/>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28"/>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28"/>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28"/>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28"/>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28"/>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28"/>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28"/>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28"/>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28"/>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28"/>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28"/>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28"/>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28"/>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28"/>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28"/>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28"/>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28"/>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28"/>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28"/>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28"/>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28"/>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28"/>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28"/>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28"/>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28"/>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28"/>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28"/>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28"/>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28"/>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28"/>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28"/>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28"/>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28"/>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28"/>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28"/>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28"/>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28"/>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28"/>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28"/>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28"/>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28"/>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28"/>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28"/>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28"/>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28"/>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28"/>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28"/>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28"/>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28"/>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28"/>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28"/>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28"/>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28"/>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28"/>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28"/>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28"/>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28"/>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28"/>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28"/>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28"/>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28"/>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28"/>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28"/>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28"/>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28"/>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28"/>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28"/>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28"/>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28"/>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28"/>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28"/>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28"/>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28"/>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28"/>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28"/>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28"/>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28"/>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28"/>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28"/>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28"/>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28"/>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28"/>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28"/>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28"/>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28"/>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28"/>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28"/>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28"/>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28"/>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28"/>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28"/>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28"/>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28"/>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28"/>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28"/>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28"/>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28"/>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28"/>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28"/>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28"/>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28"/>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28"/>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28"/>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28"/>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28"/>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28"/>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28"/>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28"/>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28"/>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28"/>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28"/>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28"/>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28"/>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28"/>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28"/>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28"/>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28"/>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28"/>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28"/>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28"/>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28"/>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28"/>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28"/>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28"/>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28"/>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28"/>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28"/>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28"/>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28"/>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28"/>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28"/>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28"/>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28"/>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28"/>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28"/>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28"/>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28"/>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28"/>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28"/>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28"/>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28"/>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28"/>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28"/>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28"/>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28"/>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28"/>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28"/>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28"/>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28"/>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28"/>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28"/>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28"/>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28"/>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28"/>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28"/>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28"/>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28"/>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28"/>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28"/>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28"/>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28"/>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28"/>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28"/>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28"/>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28"/>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28"/>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28"/>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28"/>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28"/>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28"/>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28"/>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28"/>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28"/>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28"/>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28"/>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28"/>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28"/>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28"/>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28"/>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28"/>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28"/>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28"/>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28"/>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28"/>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28"/>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28"/>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28"/>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28"/>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28"/>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28"/>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28"/>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28"/>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28"/>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28"/>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28"/>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28"/>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28"/>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28"/>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28"/>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28"/>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28"/>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28"/>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28"/>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28"/>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28"/>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28"/>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28"/>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28"/>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28"/>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28"/>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28"/>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28"/>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28"/>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28"/>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28"/>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28"/>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28"/>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28"/>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28"/>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28"/>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28"/>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28"/>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28"/>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28"/>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28"/>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28"/>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28"/>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28"/>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28"/>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28"/>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28"/>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28"/>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28"/>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28"/>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28"/>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28"/>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28"/>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28"/>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28"/>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28"/>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28"/>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28"/>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28"/>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28"/>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28"/>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28"/>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28"/>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28"/>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28"/>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28"/>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28"/>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28"/>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28"/>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28"/>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28"/>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28"/>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28"/>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28"/>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28"/>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28"/>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28"/>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28"/>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28"/>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28"/>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28"/>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28"/>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28"/>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28"/>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28"/>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28"/>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28"/>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28"/>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28"/>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28"/>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28"/>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28"/>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28"/>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28"/>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128"/>
          <p:cNvGrpSpPr/>
          <p:nvPr/>
        </p:nvGrpSpPr>
        <p:grpSpPr>
          <a:xfrm>
            <a:off x="3450485" y="919691"/>
            <a:ext cx="2310381" cy="1488888"/>
            <a:chOff x="229225" y="549050"/>
            <a:chExt cx="7161750" cy="4615275"/>
          </a:xfrm>
        </p:grpSpPr>
        <p:sp>
          <p:nvSpPr>
            <p:cNvPr id="8654" name="Google Shape;8654;p128"/>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28"/>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28"/>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28"/>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28"/>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28"/>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28"/>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28"/>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28"/>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28"/>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28"/>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28"/>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28"/>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28"/>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28"/>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28"/>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28"/>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28"/>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28"/>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28"/>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28"/>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28"/>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28"/>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28"/>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28"/>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28"/>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28"/>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28"/>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28"/>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28"/>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28"/>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28"/>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28"/>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28"/>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28"/>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28"/>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28"/>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28"/>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28"/>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28"/>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28"/>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28"/>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28"/>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28"/>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28"/>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28"/>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28"/>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28"/>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28"/>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28"/>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28"/>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28"/>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28"/>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28"/>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28"/>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28"/>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28"/>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28"/>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28"/>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28"/>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28"/>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28"/>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28"/>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28"/>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28"/>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28"/>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28"/>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28"/>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28"/>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28"/>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28"/>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28"/>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28"/>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28"/>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28"/>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28"/>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28"/>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28"/>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28"/>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28"/>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28"/>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28"/>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28"/>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28"/>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28"/>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28"/>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28"/>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28"/>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28"/>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28"/>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28"/>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28"/>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28"/>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28"/>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28"/>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28"/>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28"/>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28"/>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28"/>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28"/>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28"/>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28"/>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28"/>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28"/>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28"/>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28"/>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28"/>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28"/>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28"/>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28"/>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28"/>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28"/>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28"/>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28"/>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28"/>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28"/>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28"/>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128"/>
          <p:cNvGrpSpPr/>
          <p:nvPr/>
        </p:nvGrpSpPr>
        <p:grpSpPr>
          <a:xfrm>
            <a:off x="3548403" y="2849588"/>
            <a:ext cx="2310282" cy="1374222"/>
            <a:chOff x="238125" y="732525"/>
            <a:chExt cx="7130500" cy="4241425"/>
          </a:xfrm>
        </p:grpSpPr>
        <p:sp>
          <p:nvSpPr>
            <p:cNvPr id="8772" name="Google Shape;8772;p128"/>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28"/>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28"/>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28"/>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28"/>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28"/>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28"/>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28"/>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28"/>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28"/>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28"/>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28"/>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28"/>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28"/>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28"/>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28"/>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28"/>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28"/>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28"/>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28"/>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28"/>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28"/>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28"/>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28"/>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28"/>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28"/>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28"/>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28"/>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28"/>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28"/>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28"/>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28"/>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28"/>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28"/>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28"/>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28"/>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28"/>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28"/>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28"/>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28"/>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28"/>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28"/>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28"/>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28"/>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28"/>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28"/>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28"/>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28"/>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28"/>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28"/>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28"/>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28"/>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28"/>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28"/>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28"/>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28"/>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28"/>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28"/>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28"/>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28"/>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28"/>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28"/>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28"/>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28"/>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28"/>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28"/>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28"/>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28"/>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28"/>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28"/>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28"/>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28"/>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28"/>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28"/>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28"/>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28"/>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28"/>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28"/>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28"/>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28"/>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28"/>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28"/>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28"/>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28"/>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28"/>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28"/>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28"/>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28"/>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28"/>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28"/>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28"/>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28"/>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28"/>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28"/>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28"/>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28"/>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28"/>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28"/>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28"/>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28"/>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28"/>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28"/>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28"/>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28"/>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28"/>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28"/>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28"/>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28"/>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28"/>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28"/>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28"/>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28"/>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28"/>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28"/>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9" name="Shape 8889"/>
        <p:cNvGrpSpPr/>
        <p:nvPr/>
      </p:nvGrpSpPr>
      <p:grpSpPr>
        <a:xfrm>
          <a:off x="0" y="0"/>
          <a:ext cx="0" cy="0"/>
          <a:chOff x="0" y="0"/>
          <a:chExt cx="0" cy="0"/>
        </a:xfrm>
      </p:grpSpPr>
      <p:grpSp>
        <p:nvGrpSpPr>
          <p:cNvPr id="8890" name="Google Shape;8890;p129"/>
          <p:cNvGrpSpPr/>
          <p:nvPr/>
        </p:nvGrpSpPr>
        <p:grpSpPr>
          <a:xfrm>
            <a:off x="2100560" y="3398663"/>
            <a:ext cx="1102891" cy="760337"/>
            <a:chOff x="4967783" y="2151471"/>
            <a:chExt cx="3920692" cy="2702940"/>
          </a:xfrm>
        </p:grpSpPr>
        <p:grpSp>
          <p:nvGrpSpPr>
            <p:cNvPr id="8891" name="Google Shape;8891;p129"/>
            <p:cNvGrpSpPr/>
            <p:nvPr/>
          </p:nvGrpSpPr>
          <p:grpSpPr>
            <a:xfrm>
              <a:off x="5045709" y="2252109"/>
              <a:ext cx="3761071" cy="2501708"/>
              <a:chOff x="2691784" y="1805334"/>
              <a:chExt cx="3761071" cy="2501708"/>
            </a:xfrm>
          </p:grpSpPr>
          <p:sp>
            <p:nvSpPr>
              <p:cNvPr id="8892" name="Google Shape;8892;p129"/>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29"/>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29"/>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29"/>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29"/>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29"/>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29"/>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129"/>
            <p:cNvGrpSpPr/>
            <p:nvPr/>
          </p:nvGrpSpPr>
          <p:grpSpPr>
            <a:xfrm>
              <a:off x="4967783" y="2151471"/>
              <a:ext cx="3920692" cy="2702940"/>
              <a:chOff x="2613858" y="1704696"/>
              <a:chExt cx="3920692" cy="2702940"/>
            </a:xfrm>
          </p:grpSpPr>
          <p:sp>
            <p:nvSpPr>
              <p:cNvPr id="8900" name="Google Shape;8900;p129"/>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29"/>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29"/>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29"/>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29"/>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5" name="Google Shape;8905;p129"/>
          <p:cNvGrpSpPr/>
          <p:nvPr/>
        </p:nvGrpSpPr>
        <p:grpSpPr>
          <a:xfrm>
            <a:off x="3504468" y="1286940"/>
            <a:ext cx="1561911" cy="708580"/>
            <a:chOff x="3530532" y="1496185"/>
            <a:chExt cx="1561911" cy="708580"/>
          </a:xfrm>
        </p:grpSpPr>
        <p:grpSp>
          <p:nvGrpSpPr>
            <p:cNvPr id="8906" name="Google Shape;8906;p129"/>
            <p:cNvGrpSpPr/>
            <p:nvPr/>
          </p:nvGrpSpPr>
          <p:grpSpPr>
            <a:xfrm>
              <a:off x="3720318" y="1857562"/>
              <a:ext cx="1372125" cy="54"/>
              <a:chOff x="3720318" y="1857562"/>
              <a:chExt cx="1372125" cy="54"/>
            </a:xfrm>
          </p:grpSpPr>
          <p:cxnSp>
            <p:nvCxnSpPr>
              <p:cNvPr id="8907" name="Google Shape;8907;p129"/>
              <p:cNvCxnSpPr>
                <a:endCxn id="8908"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09" name="Google Shape;8909;p129"/>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10" name="Google Shape;8910;p129"/>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911" name="Google Shape;8911;p129"/>
              <p:cNvCxnSpPr>
                <a:stCxn id="8908"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912" name="Google Shape;8912;p129"/>
            <p:cNvGrpSpPr/>
            <p:nvPr/>
          </p:nvGrpSpPr>
          <p:grpSpPr>
            <a:xfrm>
              <a:off x="3567462" y="1496185"/>
              <a:ext cx="286500" cy="272914"/>
              <a:chOff x="3567462" y="1496185"/>
              <a:chExt cx="286500" cy="272914"/>
            </a:xfrm>
          </p:grpSpPr>
          <p:cxnSp>
            <p:nvCxnSpPr>
              <p:cNvPr id="8913" name="Google Shape;8913;p129"/>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914" name="Google Shape;8914;p129"/>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5" name="Google Shape;8915;p129"/>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29"/>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7" name="Google Shape;8917;p129"/>
            <p:cNvGrpSpPr/>
            <p:nvPr/>
          </p:nvGrpSpPr>
          <p:grpSpPr>
            <a:xfrm>
              <a:off x="3929014" y="1960574"/>
              <a:ext cx="286500" cy="242342"/>
              <a:chOff x="3929014" y="1960574"/>
              <a:chExt cx="286500" cy="242342"/>
            </a:xfrm>
          </p:grpSpPr>
          <p:cxnSp>
            <p:nvCxnSpPr>
              <p:cNvPr id="8918" name="Google Shape;8918;p129"/>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919" name="Google Shape;8919;p129"/>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129"/>
            <p:cNvGrpSpPr/>
            <p:nvPr/>
          </p:nvGrpSpPr>
          <p:grpSpPr>
            <a:xfrm>
              <a:off x="4290828" y="1496185"/>
              <a:ext cx="286500" cy="272914"/>
              <a:chOff x="4290828" y="1496185"/>
              <a:chExt cx="286500" cy="272914"/>
            </a:xfrm>
          </p:grpSpPr>
          <p:cxnSp>
            <p:nvCxnSpPr>
              <p:cNvPr id="8921" name="Google Shape;8921;p129"/>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922" name="Google Shape;8922;p129"/>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129"/>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29"/>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129"/>
            <p:cNvGrpSpPr/>
            <p:nvPr/>
          </p:nvGrpSpPr>
          <p:grpSpPr>
            <a:xfrm>
              <a:off x="4657726" y="1959674"/>
              <a:ext cx="286500" cy="245092"/>
              <a:chOff x="4657726" y="1959674"/>
              <a:chExt cx="286500" cy="245092"/>
            </a:xfrm>
          </p:grpSpPr>
          <p:cxnSp>
            <p:nvCxnSpPr>
              <p:cNvPr id="8925" name="Google Shape;8925;p129"/>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926" name="Google Shape;8926;p129"/>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7" name="Google Shape;8927;p129"/>
          <p:cNvGrpSpPr/>
          <p:nvPr/>
        </p:nvGrpSpPr>
        <p:grpSpPr>
          <a:xfrm>
            <a:off x="3486488" y="2149036"/>
            <a:ext cx="1597032" cy="378649"/>
            <a:chOff x="3512551" y="2358282"/>
            <a:chExt cx="1597032" cy="378649"/>
          </a:xfrm>
        </p:grpSpPr>
        <p:grpSp>
          <p:nvGrpSpPr>
            <p:cNvPr id="8928" name="Google Shape;8928;p129"/>
            <p:cNvGrpSpPr/>
            <p:nvPr/>
          </p:nvGrpSpPr>
          <p:grpSpPr>
            <a:xfrm>
              <a:off x="3738198" y="2553002"/>
              <a:ext cx="1145834" cy="117"/>
              <a:chOff x="3738198" y="2553002"/>
              <a:chExt cx="1145834" cy="117"/>
            </a:xfrm>
          </p:grpSpPr>
          <p:cxnSp>
            <p:nvCxnSpPr>
              <p:cNvPr id="8929" name="Google Shape;8929;p129"/>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930" name="Google Shape;8930;p129"/>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931" name="Google Shape;8931;p129"/>
              <p:cNvCxnSpPr>
                <a:stCxn id="8932" idx="6"/>
                <a:endCxn id="8933"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934" name="Google Shape;8934;p129"/>
            <p:cNvGrpSpPr/>
            <p:nvPr/>
          </p:nvGrpSpPr>
          <p:grpSpPr>
            <a:xfrm>
              <a:off x="3969644" y="2440153"/>
              <a:ext cx="225900" cy="296779"/>
              <a:chOff x="3969644" y="2440153"/>
              <a:chExt cx="225900" cy="296779"/>
            </a:xfrm>
          </p:grpSpPr>
          <p:cxnSp>
            <p:nvCxnSpPr>
              <p:cNvPr id="8935" name="Google Shape;8935;p129"/>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933" name="Google Shape;8933;p129"/>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29"/>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129"/>
            <p:cNvGrpSpPr/>
            <p:nvPr/>
          </p:nvGrpSpPr>
          <p:grpSpPr>
            <a:xfrm>
              <a:off x="4426818" y="2358282"/>
              <a:ext cx="225600" cy="307471"/>
              <a:chOff x="4426818" y="2358282"/>
              <a:chExt cx="225600" cy="307471"/>
            </a:xfrm>
          </p:grpSpPr>
          <p:cxnSp>
            <p:nvCxnSpPr>
              <p:cNvPr id="8938" name="Google Shape;8938;p129"/>
              <p:cNvCxnSpPr>
                <a:stCxn id="8939"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940" name="Google Shape;8940;p129"/>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29"/>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129"/>
            <p:cNvGrpSpPr/>
            <p:nvPr/>
          </p:nvGrpSpPr>
          <p:grpSpPr>
            <a:xfrm>
              <a:off x="4883984" y="2440153"/>
              <a:ext cx="225600" cy="296479"/>
              <a:chOff x="4883984" y="2440153"/>
              <a:chExt cx="225600" cy="296479"/>
            </a:xfrm>
          </p:grpSpPr>
          <p:cxnSp>
            <p:nvCxnSpPr>
              <p:cNvPr id="8942" name="Google Shape;8942;p129"/>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943" name="Google Shape;8943;p129"/>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29"/>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129"/>
            <p:cNvGrpSpPr/>
            <p:nvPr/>
          </p:nvGrpSpPr>
          <p:grpSpPr>
            <a:xfrm>
              <a:off x="3512551" y="2358356"/>
              <a:ext cx="225647" cy="307629"/>
              <a:chOff x="2182679" y="2005014"/>
              <a:chExt cx="792300" cy="1080158"/>
            </a:xfrm>
          </p:grpSpPr>
          <p:cxnSp>
            <p:nvCxnSpPr>
              <p:cNvPr id="8946" name="Google Shape;8946;p129"/>
              <p:cNvCxnSpPr>
                <a:stCxn id="8947"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932" name="Google Shape;8932;p129"/>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29"/>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48" name="Google Shape;8948;p129"/>
          <p:cNvGrpSpPr/>
          <p:nvPr/>
        </p:nvGrpSpPr>
        <p:grpSpPr>
          <a:xfrm>
            <a:off x="6846570" y="972834"/>
            <a:ext cx="1559809" cy="722610"/>
            <a:chOff x="634175" y="2986275"/>
            <a:chExt cx="3147949" cy="1458344"/>
          </a:xfrm>
        </p:grpSpPr>
        <p:cxnSp>
          <p:nvCxnSpPr>
            <p:cNvPr id="8949" name="Google Shape;8949;p129"/>
            <p:cNvCxnSpPr>
              <a:stCxn id="8950" idx="4"/>
              <a:endCxn id="8951"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952" name="Google Shape;8952;p129"/>
            <p:cNvCxnSpPr>
              <a:stCxn id="8951" idx="0"/>
              <a:endCxn id="8953"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954" name="Google Shape;8954;p129"/>
            <p:cNvCxnSpPr>
              <a:stCxn id="8953" idx="4"/>
              <a:endCxn id="8955"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956" name="Google Shape;8956;p129"/>
            <p:cNvCxnSpPr>
              <a:stCxn id="8955" idx="0"/>
              <a:endCxn id="8957"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957" name="Google Shape;8957;p129"/>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953" name="Google Shape;8953;p129"/>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950" name="Google Shape;8950;p129"/>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955" name="Google Shape;8955;p129"/>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951" name="Google Shape;8951;p129"/>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958" name="Google Shape;8958;p129"/>
          <p:cNvGrpSpPr/>
          <p:nvPr/>
        </p:nvGrpSpPr>
        <p:grpSpPr>
          <a:xfrm>
            <a:off x="3500360" y="2682741"/>
            <a:ext cx="1570719" cy="294123"/>
            <a:chOff x="998425" y="1182125"/>
            <a:chExt cx="1065400" cy="199500"/>
          </a:xfrm>
        </p:grpSpPr>
        <p:sp>
          <p:nvSpPr>
            <p:cNvPr id="8959" name="Google Shape;8959;p12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2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2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2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2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129"/>
          <p:cNvGrpSpPr/>
          <p:nvPr/>
        </p:nvGrpSpPr>
        <p:grpSpPr>
          <a:xfrm>
            <a:off x="6843616" y="1800228"/>
            <a:ext cx="1565716" cy="366729"/>
            <a:chOff x="1247650" y="2075423"/>
            <a:chExt cx="6648477" cy="1557238"/>
          </a:xfrm>
        </p:grpSpPr>
        <p:sp>
          <p:nvSpPr>
            <p:cNvPr id="8965" name="Google Shape;8965;p12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2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2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2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2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2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129"/>
          <p:cNvGrpSpPr/>
          <p:nvPr/>
        </p:nvGrpSpPr>
        <p:grpSpPr>
          <a:xfrm>
            <a:off x="6827928" y="2949043"/>
            <a:ext cx="1597061" cy="663440"/>
            <a:chOff x="6796238" y="3158297"/>
            <a:chExt cx="1630319" cy="677257"/>
          </a:xfrm>
        </p:grpSpPr>
        <p:cxnSp>
          <p:nvCxnSpPr>
            <p:cNvPr id="8972" name="Google Shape;8972;p129"/>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973" name="Google Shape;8973;p129"/>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974" name="Google Shape;8974;p129"/>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975" name="Google Shape;8975;p129"/>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976" name="Google Shape;8976;p129"/>
            <p:cNvGrpSpPr/>
            <p:nvPr/>
          </p:nvGrpSpPr>
          <p:grpSpPr>
            <a:xfrm>
              <a:off x="6796238" y="3311904"/>
              <a:ext cx="1630319" cy="377697"/>
              <a:chOff x="6796238" y="3311904"/>
              <a:chExt cx="1630319" cy="377697"/>
            </a:xfrm>
          </p:grpSpPr>
          <p:sp>
            <p:nvSpPr>
              <p:cNvPr id="8977" name="Google Shape;8977;p129"/>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29"/>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29"/>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0" name="Google Shape;8980;p129"/>
          <p:cNvGrpSpPr/>
          <p:nvPr/>
        </p:nvGrpSpPr>
        <p:grpSpPr>
          <a:xfrm>
            <a:off x="5349066" y="970435"/>
            <a:ext cx="1368606" cy="1593805"/>
            <a:chOff x="1839112" y="2209163"/>
            <a:chExt cx="1918159" cy="2233784"/>
          </a:xfrm>
        </p:grpSpPr>
        <p:sp>
          <p:nvSpPr>
            <p:cNvPr id="8981" name="Google Shape;8981;p129"/>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29"/>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29"/>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84" name="Google Shape;8984;p129"/>
            <p:cNvCxnSpPr>
              <a:stCxn id="8981" idx="6"/>
              <a:endCxn id="8982"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985" name="Google Shape;8985;p129"/>
            <p:cNvCxnSpPr>
              <a:stCxn id="8982" idx="4"/>
              <a:endCxn id="8986"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987" name="Google Shape;8987;p129"/>
            <p:cNvCxnSpPr>
              <a:stCxn id="8986" idx="6"/>
              <a:endCxn id="8983"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988" name="Google Shape;8988;p129"/>
            <p:cNvCxnSpPr>
              <a:stCxn id="8983" idx="4"/>
              <a:endCxn id="8989"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986" name="Google Shape;8986;p129"/>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29"/>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29"/>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1" name="Google Shape;8991;p129"/>
            <p:cNvCxnSpPr>
              <a:endCxn id="8990"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992" name="Google Shape;8992;p129"/>
          <p:cNvGrpSpPr/>
          <p:nvPr/>
        </p:nvGrpSpPr>
        <p:grpSpPr>
          <a:xfrm>
            <a:off x="3481439" y="976671"/>
            <a:ext cx="1637968" cy="154942"/>
            <a:chOff x="238125" y="2506075"/>
            <a:chExt cx="7115411" cy="673075"/>
          </a:xfrm>
        </p:grpSpPr>
        <p:sp>
          <p:nvSpPr>
            <p:cNvPr id="8993" name="Google Shape;8993;p12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2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2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2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2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129"/>
          <p:cNvGrpSpPr/>
          <p:nvPr/>
        </p:nvGrpSpPr>
        <p:grpSpPr>
          <a:xfrm>
            <a:off x="720124" y="1298269"/>
            <a:ext cx="2476762" cy="91743"/>
            <a:chOff x="1464850" y="436376"/>
            <a:chExt cx="6001362" cy="222300"/>
          </a:xfrm>
        </p:grpSpPr>
        <p:sp>
          <p:nvSpPr>
            <p:cNvPr id="8999" name="Google Shape;8999;p129"/>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29"/>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29"/>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29"/>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29"/>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4" name="Google Shape;9004;p129"/>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05" name="Google Shape;9005;p129"/>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06" name="Google Shape;9006;p129"/>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007" name="Google Shape;9007;p129"/>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008" name="Google Shape;9008;p129"/>
          <p:cNvGrpSpPr/>
          <p:nvPr/>
        </p:nvGrpSpPr>
        <p:grpSpPr>
          <a:xfrm>
            <a:off x="706391" y="2533734"/>
            <a:ext cx="1452710" cy="651923"/>
            <a:chOff x="803162" y="2667727"/>
            <a:chExt cx="1411906" cy="633611"/>
          </a:xfrm>
        </p:grpSpPr>
        <p:cxnSp>
          <p:nvCxnSpPr>
            <p:cNvPr id="9009" name="Google Shape;9009;p129"/>
            <p:cNvCxnSpPr>
              <a:stCxn id="9010" idx="2"/>
              <a:endCxn id="9011"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12" name="Google Shape;9012;p129"/>
            <p:cNvCxnSpPr>
              <a:stCxn id="9013" idx="0"/>
              <a:endCxn id="9010"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14" name="Google Shape;9014;p129"/>
            <p:cNvCxnSpPr>
              <a:stCxn id="9013" idx="2"/>
              <a:endCxn id="9015"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16" name="Google Shape;9016;p129"/>
            <p:cNvCxnSpPr>
              <a:stCxn id="9017" idx="0"/>
              <a:endCxn id="9013"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18" name="Google Shape;9018;p129"/>
            <p:cNvCxnSpPr>
              <a:stCxn id="9011" idx="2"/>
              <a:endCxn id="9019"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020" name="Google Shape;9020;p129"/>
            <p:cNvCxnSpPr>
              <a:stCxn id="9021" idx="0"/>
              <a:endCxn id="9011"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017" name="Google Shape;9017;p129"/>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15" name="Google Shape;9015;p129"/>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21" name="Google Shape;9021;p129"/>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19" name="Google Shape;9019;p129"/>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11" name="Google Shape;9011;p129"/>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13" name="Google Shape;9013;p129"/>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010" name="Google Shape;9010;p129"/>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022" name="Google Shape;9022;p129"/>
          <p:cNvGrpSpPr/>
          <p:nvPr/>
        </p:nvGrpSpPr>
        <p:grpSpPr>
          <a:xfrm>
            <a:off x="706393" y="969273"/>
            <a:ext cx="2518541" cy="209309"/>
            <a:chOff x="803163" y="1111966"/>
            <a:chExt cx="2447800" cy="203430"/>
          </a:xfrm>
        </p:grpSpPr>
        <p:grpSp>
          <p:nvGrpSpPr>
            <p:cNvPr id="9023" name="Google Shape;9023;p129"/>
            <p:cNvGrpSpPr/>
            <p:nvPr/>
          </p:nvGrpSpPr>
          <p:grpSpPr>
            <a:xfrm>
              <a:off x="1958180" y="1111966"/>
              <a:ext cx="588019" cy="121396"/>
              <a:chOff x="4808316" y="2800065"/>
              <a:chExt cx="1999386" cy="412910"/>
            </a:xfrm>
          </p:grpSpPr>
          <p:sp>
            <p:nvSpPr>
              <p:cNvPr id="9024" name="Google Shape;9024;p129"/>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5" name="Google Shape;9025;p129"/>
              <p:cNvGrpSpPr/>
              <p:nvPr/>
            </p:nvGrpSpPr>
            <p:grpSpPr>
              <a:xfrm>
                <a:off x="4808316" y="2800065"/>
                <a:ext cx="92400" cy="411825"/>
                <a:chOff x="845575" y="2563700"/>
                <a:chExt cx="92400" cy="411825"/>
              </a:xfrm>
            </p:grpSpPr>
            <p:cxnSp>
              <p:nvCxnSpPr>
                <p:cNvPr id="9026" name="Google Shape;9026;p12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27" name="Google Shape;9027;p12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028" name="Google Shape;9028;p129"/>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029" name="Google Shape;9029;p129"/>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0" name="Google Shape;9030;p129"/>
            <p:cNvGrpSpPr/>
            <p:nvPr/>
          </p:nvGrpSpPr>
          <p:grpSpPr>
            <a:xfrm>
              <a:off x="803163" y="1111974"/>
              <a:ext cx="591158" cy="121545"/>
              <a:chOff x="803163" y="1111974"/>
              <a:chExt cx="591158" cy="121545"/>
            </a:xfrm>
          </p:grpSpPr>
          <p:grpSp>
            <p:nvGrpSpPr>
              <p:cNvPr id="9031" name="Google Shape;9031;p129"/>
              <p:cNvGrpSpPr/>
              <p:nvPr/>
            </p:nvGrpSpPr>
            <p:grpSpPr>
              <a:xfrm>
                <a:off x="803163" y="1111974"/>
                <a:ext cx="27175" cy="121077"/>
                <a:chOff x="845575" y="2563700"/>
                <a:chExt cx="92400" cy="411825"/>
              </a:xfrm>
            </p:grpSpPr>
            <p:cxnSp>
              <p:nvCxnSpPr>
                <p:cNvPr id="9032" name="Google Shape;9032;p12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33" name="Google Shape;9033;p12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4" name="Google Shape;9034;p129"/>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129"/>
            <p:cNvGrpSpPr/>
            <p:nvPr/>
          </p:nvGrpSpPr>
          <p:grpSpPr>
            <a:xfrm>
              <a:off x="1381910" y="1194219"/>
              <a:ext cx="588341" cy="121177"/>
              <a:chOff x="1381910" y="1194219"/>
              <a:chExt cx="588341" cy="121177"/>
            </a:xfrm>
          </p:grpSpPr>
          <p:grpSp>
            <p:nvGrpSpPr>
              <p:cNvPr id="9036" name="Google Shape;9036;p129"/>
              <p:cNvGrpSpPr/>
              <p:nvPr/>
            </p:nvGrpSpPr>
            <p:grpSpPr>
              <a:xfrm rot="10800000">
                <a:off x="1381910" y="1194319"/>
                <a:ext cx="27175" cy="121077"/>
                <a:chOff x="2070100" y="2563700"/>
                <a:chExt cx="92400" cy="411825"/>
              </a:xfrm>
            </p:grpSpPr>
            <p:cxnSp>
              <p:nvCxnSpPr>
                <p:cNvPr id="9037" name="Google Shape;9037;p12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38" name="Google Shape;9038;p12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9" name="Google Shape;9039;p129"/>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129"/>
            <p:cNvGrpSpPr/>
            <p:nvPr/>
          </p:nvGrpSpPr>
          <p:grpSpPr>
            <a:xfrm>
              <a:off x="2532079" y="1194219"/>
              <a:ext cx="704927" cy="121177"/>
              <a:chOff x="2532079" y="1194219"/>
              <a:chExt cx="704927" cy="121177"/>
            </a:xfrm>
          </p:grpSpPr>
          <p:grpSp>
            <p:nvGrpSpPr>
              <p:cNvPr id="9041" name="Google Shape;9041;p129"/>
              <p:cNvGrpSpPr/>
              <p:nvPr/>
            </p:nvGrpSpPr>
            <p:grpSpPr>
              <a:xfrm rot="10800000">
                <a:off x="2532079" y="1194319"/>
                <a:ext cx="27175" cy="121077"/>
                <a:chOff x="2070100" y="2563700"/>
                <a:chExt cx="92400" cy="411825"/>
              </a:xfrm>
            </p:grpSpPr>
            <p:cxnSp>
              <p:nvCxnSpPr>
                <p:cNvPr id="9042" name="Google Shape;9042;p12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43" name="Google Shape;9043;p12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4" name="Google Shape;9044;p129"/>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5" name="Google Shape;9045;p129"/>
          <p:cNvGrpSpPr/>
          <p:nvPr/>
        </p:nvGrpSpPr>
        <p:grpSpPr>
          <a:xfrm>
            <a:off x="3499403" y="3665904"/>
            <a:ext cx="1567778" cy="491677"/>
            <a:chOff x="5194708" y="3484366"/>
            <a:chExt cx="3148148" cy="987304"/>
          </a:xfrm>
        </p:grpSpPr>
        <p:grpSp>
          <p:nvGrpSpPr>
            <p:cNvPr id="9046" name="Google Shape;9046;p129"/>
            <p:cNvGrpSpPr/>
            <p:nvPr/>
          </p:nvGrpSpPr>
          <p:grpSpPr>
            <a:xfrm>
              <a:off x="7531521" y="3484366"/>
              <a:ext cx="811335" cy="987304"/>
              <a:chOff x="3379425" y="1617275"/>
              <a:chExt cx="1090650" cy="1327200"/>
            </a:xfrm>
          </p:grpSpPr>
          <p:sp>
            <p:nvSpPr>
              <p:cNvPr id="9047" name="Google Shape;9047;p12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2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2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29"/>
            <p:cNvGrpSpPr/>
            <p:nvPr/>
          </p:nvGrpSpPr>
          <p:grpSpPr>
            <a:xfrm>
              <a:off x="6752546" y="3484366"/>
              <a:ext cx="811428" cy="987304"/>
              <a:chOff x="2332275" y="1617275"/>
              <a:chExt cx="1090775" cy="1327200"/>
            </a:xfrm>
          </p:grpSpPr>
          <p:sp>
            <p:nvSpPr>
              <p:cNvPr id="9051" name="Google Shape;9051;p12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2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2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129"/>
            <p:cNvGrpSpPr/>
            <p:nvPr/>
          </p:nvGrpSpPr>
          <p:grpSpPr>
            <a:xfrm>
              <a:off x="5973664" y="3484366"/>
              <a:ext cx="811335" cy="987304"/>
              <a:chOff x="1285250" y="1617275"/>
              <a:chExt cx="1090650" cy="1327200"/>
            </a:xfrm>
          </p:grpSpPr>
          <p:sp>
            <p:nvSpPr>
              <p:cNvPr id="9055" name="Google Shape;9055;p12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2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2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129"/>
            <p:cNvGrpSpPr/>
            <p:nvPr/>
          </p:nvGrpSpPr>
          <p:grpSpPr>
            <a:xfrm>
              <a:off x="5194708" y="3484366"/>
              <a:ext cx="811409" cy="987304"/>
              <a:chOff x="238125" y="1617275"/>
              <a:chExt cx="1090750" cy="1327200"/>
            </a:xfrm>
          </p:grpSpPr>
          <p:sp>
            <p:nvSpPr>
              <p:cNvPr id="9059" name="Google Shape;9059;p12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2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2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2" name="Google Shape;9062;p129"/>
          <p:cNvGrpSpPr/>
          <p:nvPr/>
        </p:nvGrpSpPr>
        <p:grpSpPr>
          <a:xfrm>
            <a:off x="3460012" y="3146315"/>
            <a:ext cx="1616964" cy="346256"/>
            <a:chOff x="1808063" y="4294338"/>
            <a:chExt cx="3370782" cy="721817"/>
          </a:xfrm>
        </p:grpSpPr>
        <p:sp>
          <p:nvSpPr>
            <p:cNvPr id="9063" name="Google Shape;9063;p12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2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2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2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2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2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2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2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2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2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129"/>
          <p:cNvGrpSpPr/>
          <p:nvPr/>
        </p:nvGrpSpPr>
        <p:grpSpPr>
          <a:xfrm>
            <a:off x="738224" y="3432344"/>
            <a:ext cx="1295882" cy="646587"/>
            <a:chOff x="834100" y="3642869"/>
            <a:chExt cx="1259483" cy="628426"/>
          </a:xfrm>
        </p:grpSpPr>
        <p:sp>
          <p:nvSpPr>
            <p:cNvPr id="9074" name="Google Shape;9074;p129"/>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29"/>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29"/>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29"/>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29"/>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29"/>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29"/>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29"/>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29"/>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29"/>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29"/>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29"/>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29"/>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29"/>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29"/>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29"/>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29"/>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29"/>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29"/>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29"/>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29"/>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29"/>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29"/>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29"/>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29"/>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9" name="Google Shape;9099;p129"/>
            <p:cNvGrpSpPr/>
            <p:nvPr/>
          </p:nvGrpSpPr>
          <p:grpSpPr>
            <a:xfrm>
              <a:off x="1360364" y="3847835"/>
              <a:ext cx="208119" cy="224359"/>
              <a:chOff x="1360769" y="3847100"/>
              <a:chExt cx="208119" cy="224359"/>
            </a:xfrm>
          </p:grpSpPr>
          <p:sp>
            <p:nvSpPr>
              <p:cNvPr id="9100" name="Google Shape;9100;p129"/>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29"/>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29"/>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29"/>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29"/>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29"/>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29"/>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29"/>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29"/>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29"/>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29"/>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29"/>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29"/>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29"/>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29"/>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29"/>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29"/>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29"/>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29"/>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29"/>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0" name="Google Shape;9120;p129"/>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29"/>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29"/>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29"/>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29"/>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29"/>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29"/>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29"/>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29"/>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29"/>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29"/>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29"/>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29"/>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29"/>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129"/>
          <p:cNvGrpSpPr/>
          <p:nvPr/>
        </p:nvGrpSpPr>
        <p:grpSpPr>
          <a:xfrm rot="5400000">
            <a:off x="5951337" y="3228841"/>
            <a:ext cx="164064" cy="1414916"/>
            <a:chOff x="4428249" y="1369375"/>
            <a:chExt cx="36905" cy="429569"/>
          </a:xfrm>
        </p:grpSpPr>
        <p:sp>
          <p:nvSpPr>
            <p:cNvPr id="9135" name="Google Shape;9135;p129"/>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29"/>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29"/>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29"/>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29"/>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29"/>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29"/>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29"/>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29"/>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29"/>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29"/>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29"/>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29"/>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29"/>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29"/>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29"/>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29"/>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29"/>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29"/>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29"/>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29"/>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29"/>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29"/>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29"/>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29"/>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29"/>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29"/>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29"/>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29"/>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29"/>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29"/>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29"/>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129"/>
          <p:cNvGrpSpPr/>
          <p:nvPr/>
        </p:nvGrpSpPr>
        <p:grpSpPr>
          <a:xfrm flipH="1" rot="10800000">
            <a:off x="5323766" y="2817385"/>
            <a:ext cx="1419207" cy="24808"/>
            <a:chOff x="219558" y="4738465"/>
            <a:chExt cx="5852400" cy="102300"/>
          </a:xfrm>
        </p:grpSpPr>
        <p:cxnSp>
          <p:nvCxnSpPr>
            <p:cNvPr id="9168" name="Google Shape;9168;p129"/>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169" name="Google Shape;9169;p129"/>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29"/>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29"/>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29"/>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29"/>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129"/>
          <p:cNvGrpSpPr/>
          <p:nvPr/>
        </p:nvGrpSpPr>
        <p:grpSpPr>
          <a:xfrm>
            <a:off x="5335084" y="3190448"/>
            <a:ext cx="1396570" cy="385016"/>
            <a:chOff x="5286284" y="2966544"/>
            <a:chExt cx="1396570" cy="385016"/>
          </a:xfrm>
        </p:grpSpPr>
        <p:cxnSp>
          <p:nvCxnSpPr>
            <p:cNvPr id="9175" name="Google Shape;9175;p129"/>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176" name="Google Shape;9176;p129"/>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177" name="Google Shape;9177;p129"/>
            <p:cNvGrpSpPr/>
            <p:nvPr/>
          </p:nvGrpSpPr>
          <p:grpSpPr>
            <a:xfrm>
              <a:off x="5287688" y="3173364"/>
              <a:ext cx="1395166" cy="74100"/>
              <a:chOff x="5287688" y="3173364"/>
              <a:chExt cx="1395166" cy="74100"/>
            </a:xfrm>
          </p:grpSpPr>
          <p:cxnSp>
            <p:nvCxnSpPr>
              <p:cNvPr id="9178" name="Google Shape;9178;p129"/>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179" name="Google Shape;9179;p129"/>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180" name="Google Shape;9180;p129"/>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181" name="Google Shape;9181;p129"/>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182" name="Google Shape;9182;p129"/>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183" name="Google Shape;9183;p129"/>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184" name="Google Shape;9184;p129"/>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185" name="Google Shape;9185;p129"/>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186" name="Google Shape;9186;p129"/>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187" name="Google Shape;9187;p129"/>
          <p:cNvGrpSpPr/>
          <p:nvPr/>
        </p:nvGrpSpPr>
        <p:grpSpPr>
          <a:xfrm>
            <a:off x="2021150" y="1609224"/>
            <a:ext cx="1182276" cy="662027"/>
            <a:chOff x="2029517" y="1732295"/>
            <a:chExt cx="1149068" cy="643432"/>
          </a:xfrm>
        </p:grpSpPr>
        <p:grpSp>
          <p:nvGrpSpPr>
            <p:cNvPr id="9188" name="Google Shape;9188;p129"/>
            <p:cNvGrpSpPr/>
            <p:nvPr/>
          </p:nvGrpSpPr>
          <p:grpSpPr>
            <a:xfrm>
              <a:off x="2708660" y="1746937"/>
              <a:ext cx="455427" cy="244429"/>
              <a:chOff x="2700693" y="1746937"/>
              <a:chExt cx="455427" cy="244429"/>
            </a:xfrm>
          </p:grpSpPr>
          <p:grpSp>
            <p:nvGrpSpPr>
              <p:cNvPr id="9189" name="Google Shape;9189;p129"/>
              <p:cNvGrpSpPr/>
              <p:nvPr/>
            </p:nvGrpSpPr>
            <p:grpSpPr>
              <a:xfrm>
                <a:off x="2905682" y="1782817"/>
                <a:ext cx="250438" cy="208549"/>
                <a:chOff x="2905682" y="1782817"/>
                <a:chExt cx="250438" cy="208549"/>
              </a:xfrm>
            </p:grpSpPr>
            <p:cxnSp>
              <p:nvCxnSpPr>
                <p:cNvPr id="9190" name="Google Shape;9190;p129"/>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191" name="Google Shape;9191;p129"/>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129"/>
              <p:cNvGrpSpPr/>
              <p:nvPr/>
            </p:nvGrpSpPr>
            <p:grpSpPr>
              <a:xfrm>
                <a:off x="2700693" y="1746937"/>
                <a:ext cx="449967" cy="72374"/>
                <a:chOff x="2700693" y="1746937"/>
                <a:chExt cx="449967" cy="72374"/>
              </a:xfrm>
            </p:grpSpPr>
            <p:cxnSp>
              <p:nvCxnSpPr>
                <p:cNvPr id="9193" name="Google Shape;9193;p129"/>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194" name="Google Shape;9194;p129"/>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5" name="Google Shape;9195;p129"/>
            <p:cNvGrpSpPr/>
            <p:nvPr/>
          </p:nvGrpSpPr>
          <p:grpSpPr>
            <a:xfrm>
              <a:off x="2029517" y="1732295"/>
              <a:ext cx="1149068" cy="643432"/>
              <a:chOff x="2029517" y="1732295"/>
              <a:chExt cx="1149068" cy="643432"/>
            </a:xfrm>
          </p:grpSpPr>
          <p:grpSp>
            <p:nvGrpSpPr>
              <p:cNvPr id="9196" name="Google Shape;9196;p129"/>
              <p:cNvGrpSpPr/>
              <p:nvPr/>
            </p:nvGrpSpPr>
            <p:grpSpPr>
              <a:xfrm>
                <a:off x="2703618" y="2103152"/>
                <a:ext cx="474966" cy="260017"/>
                <a:chOff x="2703618" y="2103152"/>
                <a:chExt cx="474966" cy="260017"/>
              </a:xfrm>
            </p:grpSpPr>
            <p:grpSp>
              <p:nvGrpSpPr>
                <p:cNvPr id="9197" name="Google Shape;9197;p129"/>
                <p:cNvGrpSpPr/>
                <p:nvPr/>
              </p:nvGrpSpPr>
              <p:grpSpPr>
                <a:xfrm>
                  <a:off x="2703618" y="2290640"/>
                  <a:ext cx="450291" cy="72529"/>
                  <a:chOff x="2703618" y="2290640"/>
                  <a:chExt cx="450291" cy="72529"/>
                </a:xfrm>
              </p:grpSpPr>
              <p:cxnSp>
                <p:nvCxnSpPr>
                  <p:cNvPr id="9198" name="Google Shape;9198;p129"/>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199" name="Google Shape;9199;p129"/>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129"/>
                <p:cNvGrpSpPr/>
                <p:nvPr/>
              </p:nvGrpSpPr>
              <p:grpSpPr>
                <a:xfrm>
                  <a:off x="2908607" y="2103152"/>
                  <a:ext cx="269977" cy="223538"/>
                  <a:chOff x="2908607" y="2103152"/>
                  <a:chExt cx="269977" cy="223538"/>
                </a:xfrm>
              </p:grpSpPr>
              <p:cxnSp>
                <p:nvCxnSpPr>
                  <p:cNvPr id="9201" name="Google Shape;9201;p129"/>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02" name="Google Shape;9202;p129"/>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03" name="Google Shape;9203;p129"/>
              <p:cNvGrpSpPr/>
              <p:nvPr/>
            </p:nvGrpSpPr>
            <p:grpSpPr>
              <a:xfrm>
                <a:off x="2029517" y="1732295"/>
                <a:ext cx="685827" cy="643432"/>
                <a:chOff x="2029517" y="1732295"/>
                <a:chExt cx="685827" cy="643432"/>
              </a:xfrm>
            </p:grpSpPr>
            <p:sp>
              <p:nvSpPr>
                <p:cNvPr id="9204" name="Google Shape;9204;p129"/>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5" name="Google Shape;9205;p129"/>
                <p:cNvGrpSpPr/>
                <p:nvPr/>
              </p:nvGrpSpPr>
              <p:grpSpPr>
                <a:xfrm>
                  <a:off x="2158948" y="1732295"/>
                  <a:ext cx="556396" cy="333108"/>
                  <a:chOff x="2158948" y="1732295"/>
                  <a:chExt cx="556396" cy="333108"/>
                </a:xfrm>
              </p:grpSpPr>
              <p:cxnSp>
                <p:nvCxnSpPr>
                  <p:cNvPr id="9206" name="Google Shape;9206;p129"/>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207" name="Google Shape;9207;p129"/>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129"/>
                <p:cNvGrpSpPr/>
                <p:nvPr/>
              </p:nvGrpSpPr>
              <p:grpSpPr>
                <a:xfrm>
                  <a:off x="2159908" y="2065057"/>
                  <a:ext cx="550884" cy="310670"/>
                  <a:chOff x="2159908" y="2065057"/>
                  <a:chExt cx="550884" cy="310670"/>
                </a:xfrm>
              </p:grpSpPr>
              <p:cxnSp>
                <p:nvCxnSpPr>
                  <p:cNvPr id="9209" name="Google Shape;9209;p129"/>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210" name="Google Shape;9210;p129"/>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211" name="Google Shape;9211;p129"/>
          <p:cNvGrpSpPr/>
          <p:nvPr/>
        </p:nvGrpSpPr>
        <p:grpSpPr>
          <a:xfrm>
            <a:off x="706399" y="1556837"/>
            <a:ext cx="962651" cy="810058"/>
            <a:chOff x="732462" y="1766083"/>
            <a:chExt cx="962651" cy="810058"/>
          </a:xfrm>
        </p:grpSpPr>
        <p:grpSp>
          <p:nvGrpSpPr>
            <p:cNvPr id="9212" name="Google Shape;9212;p129"/>
            <p:cNvGrpSpPr/>
            <p:nvPr/>
          </p:nvGrpSpPr>
          <p:grpSpPr>
            <a:xfrm>
              <a:off x="732462" y="1908333"/>
              <a:ext cx="339369" cy="524756"/>
              <a:chOff x="844912" y="1819635"/>
              <a:chExt cx="329836" cy="510016"/>
            </a:xfrm>
          </p:grpSpPr>
          <p:sp>
            <p:nvSpPr>
              <p:cNvPr id="9213" name="Google Shape;9213;p129"/>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29"/>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29"/>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29"/>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29"/>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29"/>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129"/>
            <p:cNvGrpSpPr/>
            <p:nvPr/>
          </p:nvGrpSpPr>
          <p:grpSpPr>
            <a:xfrm>
              <a:off x="1184858" y="2256650"/>
              <a:ext cx="510255" cy="319491"/>
              <a:chOff x="1284601" y="2158168"/>
              <a:chExt cx="495923" cy="310517"/>
            </a:xfrm>
          </p:grpSpPr>
          <p:sp>
            <p:nvSpPr>
              <p:cNvPr id="9220" name="Google Shape;9220;p129"/>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21" name="Google Shape;9221;p129"/>
              <p:cNvGrpSpPr/>
              <p:nvPr/>
            </p:nvGrpSpPr>
            <p:grpSpPr>
              <a:xfrm>
                <a:off x="1507666" y="2158168"/>
                <a:ext cx="272858" cy="310517"/>
                <a:chOff x="1507666" y="2158168"/>
                <a:chExt cx="272858" cy="310517"/>
              </a:xfrm>
            </p:grpSpPr>
            <p:grpSp>
              <p:nvGrpSpPr>
                <p:cNvPr id="9222" name="Google Shape;9222;p129"/>
                <p:cNvGrpSpPr/>
                <p:nvPr/>
              </p:nvGrpSpPr>
              <p:grpSpPr>
                <a:xfrm>
                  <a:off x="1507666" y="2176104"/>
                  <a:ext cx="166395" cy="273149"/>
                  <a:chOff x="1507666" y="2176104"/>
                  <a:chExt cx="166395" cy="273149"/>
                </a:xfrm>
              </p:grpSpPr>
              <p:sp>
                <p:nvSpPr>
                  <p:cNvPr id="9223" name="Google Shape;9223;p129"/>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29"/>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29"/>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29"/>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29"/>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29"/>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29"/>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0" name="Google Shape;9230;p129"/>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29"/>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32" name="Google Shape;9232;p129"/>
            <p:cNvGrpSpPr/>
            <p:nvPr/>
          </p:nvGrpSpPr>
          <p:grpSpPr>
            <a:xfrm>
              <a:off x="1184858" y="1766083"/>
              <a:ext cx="510255" cy="319491"/>
              <a:chOff x="1284601" y="1681380"/>
              <a:chExt cx="495923" cy="310517"/>
            </a:xfrm>
          </p:grpSpPr>
          <p:sp>
            <p:nvSpPr>
              <p:cNvPr id="9233" name="Google Shape;9233;p129"/>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4" name="Google Shape;9234;p129"/>
              <p:cNvGrpSpPr/>
              <p:nvPr/>
            </p:nvGrpSpPr>
            <p:grpSpPr>
              <a:xfrm>
                <a:off x="1507666" y="1681380"/>
                <a:ext cx="272858" cy="310517"/>
                <a:chOff x="1507666" y="1681380"/>
                <a:chExt cx="272858" cy="310517"/>
              </a:xfrm>
            </p:grpSpPr>
            <p:grpSp>
              <p:nvGrpSpPr>
                <p:cNvPr id="9235" name="Google Shape;9235;p129"/>
                <p:cNvGrpSpPr/>
                <p:nvPr/>
              </p:nvGrpSpPr>
              <p:grpSpPr>
                <a:xfrm>
                  <a:off x="1507666" y="1700120"/>
                  <a:ext cx="166395" cy="272984"/>
                  <a:chOff x="1507666" y="1700120"/>
                  <a:chExt cx="166395" cy="272984"/>
                </a:xfrm>
              </p:grpSpPr>
              <p:sp>
                <p:nvSpPr>
                  <p:cNvPr id="9236" name="Google Shape;9236;p129"/>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29"/>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29"/>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29"/>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29"/>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29"/>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29"/>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3" name="Google Shape;9243;p129"/>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29"/>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45" name="Google Shape;9245;p129"/>
          <p:cNvGrpSpPr/>
          <p:nvPr/>
        </p:nvGrpSpPr>
        <p:grpSpPr>
          <a:xfrm>
            <a:off x="6815339" y="2324267"/>
            <a:ext cx="1622269" cy="552443"/>
            <a:chOff x="6894650" y="2574740"/>
            <a:chExt cx="1445100" cy="492111"/>
          </a:xfrm>
        </p:grpSpPr>
        <p:sp>
          <p:nvSpPr>
            <p:cNvPr id="9246" name="Google Shape;9246;p129"/>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29"/>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29"/>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29"/>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29"/>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1" name="Google Shape;9251;p129"/>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252" name="Google Shape;9252;p129"/>
          <p:cNvGrpSpPr/>
          <p:nvPr/>
        </p:nvGrpSpPr>
        <p:grpSpPr>
          <a:xfrm>
            <a:off x="6834882" y="3698522"/>
            <a:ext cx="1583206" cy="475705"/>
            <a:chOff x="6953919" y="3907920"/>
            <a:chExt cx="1377300" cy="475705"/>
          </a:xfrm>
        </p:grpSpPr>
        <p:cxnSp>
          <p:nvCxnSpPr>
            <p:cNvPr id="9253" name="Google Shape;9253;p129"/>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254" name="Google Shape;9254;p129"/>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255" name="Google Shape;9255;p129"/>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256" name="Google Shape;9256;p129"/>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257" name="Google Shape;9257;p129"/>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258" name="Google Shape;9258;p129"/>
          <p:cNvGrpSpPr/>
          <p:nvPr/>
        </p:nvGrpSpPr>
        <p:grpSpPr>
          <a:xfrm>
            <a:off x="2338470" y="2459668"/>
            <a:ext cx="836286" cy="824529"/>
            <a:chOff x="2389399" y="2595741"/>
            <a:chExt cx="812796" cy="801369"/>
          </a:xfrm>
        </p:grpSpPr>
        <p:grpSp>
          <p:nvGrpSpPr>
            <p:cNvPr id="9259" name="Google Shape;9259;p129"/>
            <p:cNvGrpSpPr/>
            <p:nvPr/>
          </p:nvGrpSpPr>
          <p:grpSpPr>
            <a:xfrm>
              <a:off x="2492145" y="2881565"/>
              <a:ext cx="607300" cy="229751"/>
              <a:chOff x="2492145" y="2881565"/>
              <a:chExt cx="607300" cy="229751"/>
            </a:xfrm>
          </p:grpSpPr>
          <p:sp>
            <p:nvSpPr>
              <p:cNvPr id="9260" name="Google Shape;9260;p129"/>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29"/>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29"/>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129"/>
            <p:cNvGrpSpPr/>
            <p:nvPr/>
          </p:nvGrpSpPr>
          <p:grpSpPr>
            <a:xfrm>
              <a:off x="2389399" y="2595741"/>
              <a:ext cx="812796" cy="296825"/>
              <a:chOff x="2389399" y="2595741"/>
              <a:chExt cx="812796" cy="296825"/>
            </a:xfrm>
          </p:grpSpPr>
          <p:grpSp>
            <p:nvGrpSpPr>
              <p:cNvPr id="9264" name="Google Shape;9264;p129"/>
              <p:cNvGrpSpPr/>
              <p:nvPr/>
            </p:nvGrpSpPr>
            <p:grpSpPr>
              <a:xfrm>
                <a:off x="2389399" y="2595741"/>
                <a:ext cx="363638" cy="296825"/>
                <a:chOff x="2389399" y="2595741"/>
                <a:chExt cx="363638" cy="296825"/>
              </a:xfrm>
            </p:grpSpPr>
            <p:grpSp>
              <p:nvGrpSpPr>
                <p:cNvPr id="9265" name="Google Shape;9265;p129"/>
                <p:cNvGrpSpPr/>
                <p:nvPr/>
              </p:nvGrpSpPr>
              <p:grpSpPr>
                <a:xfrm>
                  <a:off x="2493852" y="2794333"/>
                  <a:ext cx="259185" cy="98232"/>
                  <a:chOff x="2493852" y="2794333"/>
                  <a:chExt cx="259185" cy="98232"/>
                </a:xfrm>
              </p:grpSpPr>
              <p:sp>
                <p:nvSpPr>
                  <p:cNvPr id="9266" name="Google Shape;9266;p129"/>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29"/>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29"/>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129"/>
                <p:cNvGrpSpPr/>
                <p:nvPr/>
              </p:nvGrpSpPr>
              <p:grpSpPr>
                <a:xfrm>
                  <a:off x="2389399" y="2595741"/>
                  <a:ext cx="224343" cy="182054"/>
                  <a:chOff x="2389399" y="2595741"/>
                  <a:chExt cx="224343" cy="182054"/>
                </a:xfrm>
              </p:grpSpPr>
              <p:sp>
                <p:nvSpPr>
                  <p:cNvPr id="9270" name="Google Shape;9270;p129"/>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29"/>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2" name="Google Shape;9272;p129"/>
              <p:cNvGrpSpPr/>
              <p:nvPr/>
            </p:nvGrpSpPr>
            <p:grpSpPr>
              <a:xfrm>
                <a:off x="2683630" y="2595741"/>
                <a:ext cx="224334" cy="296825"/>
                <a:chOff x="2683630" y="2595741"/>
                <a:chExt cx="224334" cy="296825"/>
              </a:xfrm>
            </p:grpSpPr>
            <p:grpSp>
              <p:nvGrpSpPr>
                <p:cNvPr id="9273" name="Google Shape;9273;p129"/>
                <p:cNvGrpSpPr/>
                <p:nvPr/>
              </p:nvGrpSpPr>
              <p:grpSpPr>
                <a:xfrm>
                  <a:off x="2788083" y="2794333"/>
                  <a:ext cx="15356" cy="98232"/>
                  <a:chOff x="2788083" y="2794333"/>
                  <a:chExt cx="15356" cy="98232"/>
                </a:xfrm>
              </p:grpSpPr>
              <p:sp>
                <p:nvSpPr>
                  <p:cNvPr id="9274" name="Google Shape;9274;p129"/>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29"/>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29"/>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129"/>
                <p:cNvGrpSpPr/>
                <p:nvPr/>
              </p:nvGrpSpPr>
              <p:grpSpPr>
                <a:xfrm>
                  <a:off x="2683630" y="2595741"/>
                  <a:ext cx="224334" cy="182054"/>
                  <a:chOff x="2683630" y="2595741"/>
                  <a:chExt cx="224334" cy="182054"/>
                </a:xfrm>
              </p:grpSpPr>
              <p:sp>
                <p:nvSpPr>
                  <p:cNvPr id="9278" name="Google Shape;9278;p129"/>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29"/>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80" name="Google Shape;9280;p129"/>
              <p:cNvGrpSpPr/>
              <p:nvPr/>
            </p:nvGrpSpPr>
            <p:grpSpPr>
              <a:xfrm>
                <a:off x="2838475" y="2595741"/>
                <a:ext cx="363719" cy="296825"/>
                <a:chOff x="2838475" y="2595741"/>
                <a:chExt cx="363719" cy="296825"/>
              </a:xfrm>
            </p:grpSpPr>
            <p:grpSp>
              <p:nvGrpSpPr>
                <p:cNvPr id="9281" name="Google Shape;9281;p129"/>
                <p:cNvGrpSpPr/>
                <p:nvPr/>
              </p:nvGrpSpPr>
              <p:grpSpPr>
                <a:xfrm>
                  <a:off x="2838475" y="2794333"/>
                  <a:ext cx="259185" cy="98232"/>
                  <a:chOff x="2838475" y="2794333"/>
                  <a:chExt cx="259185" cy="98232"/>
                </a:xfrm>
              </p:grpSpPr>
              <p:sp>
                <p:nvSpPr>
                  <p:cNvPr id="9282" name="Google Shape;9282;p129"/>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29"/>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29"/>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129"/>
                <p:cNvGrpSpPr/>
                <p:nvPr/>
              </p:nvGrpSpPr>
              <p:grpSpPr>
                <a:xfrm>
                  <a:off x="2977852" y="2595741"/>
                  <a:ext cx="224343" cy="182054"/>
                  <a:chOff x="2977852" y="2595741"/>
                  <a:chExt cx="224343" cy="182054"/>
                </a:xfrm>
              </p:grpSpPr>
              <p:sp>
                <p:nvSpPr>
                  <p:cNvPr id="9286" name="Google Shape;9286;p129"/>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29"/>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88" name="Google Shape;9288;p129"/>
            <p:cNvGrpSpPr/>
            <p:nvPr/>
          </p:nvGrpSpPr>
          <p:grpSpPr>
            <a:xfrm>
              <a:off x="2389399" y="3100241"/>
              <a:ext cx="812796" cy="296869"/>
              <a:chOff x="2389399" y="3100241"/>
              <a:chExt cx="812796" cy="296869"/>
            </a:xfrm>
          </p:grpSpPr>
          <p:grpSp>
            <p:nvGrpSpPr>
              <p:cNvPr id="9289" name="Google Shape;9289;p129"/>
              <p:cNvGrpSpPr/>
              <p:nvPr/>
            </p:nvGrpSpPr>
            <p:grpSpPr>
              <a:xfrm>
                <a:off x="2683630" y="3100241"/>
                <a:ext cx="224334" cy="296869"/>
                <a:chOff x="2683630" y="3100241"/>
                <a:chExt cx="224334" cy="296869"/>
              </a:xfrm>
            </p:grpSpPr>
            <p:grpSp>
              <p:nvGrpSpPr>
                <p:cNvPr id="9290" name="Google Shape;9290;p129"/>
                <p:cNvGrpSpPr/>
                <p:nvPr/>
              </p:nvGrpSpPr>
              <p:grpSpPr>
                <a:xfrm>
                  <a:off x="2788083" y="3100241"/>
                  <a:ext cx="15356" cy="98237"/>
                  <a:chOff x="2788083" y="3100241"/>
                  <a:chExt cx="15356" cy="98237"/>
                </a:xfrm>
              </p:grpSpPr>
              <p:sp>
                <p:nvSpPr>
                  <p:cNvPr id="9291" name="Google Shape;9291;p129"/>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29"/>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29"/>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129"/>
                <p:cNvGrpSpPr/>
                <p:nvPr/>
              </p:nvGrpSpPr>
              <p:grpSpPr>
                <a:xfrm>
                  <a:off x="2683630" y="3215065"/>
                  <a:ext cx="224334" cy="182045"/>
                  <a:chOff x="2683630" y="3215065"/>
                  <a:chExt cx="224334" cy="182045"/>
                </a:xfrm>
              </p:grpSpPr>
              <p:sp>
                <p:nvSpPr>
                  <p:cNvPr id="9295" name="Google Shape;9295;p129"/>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29"/>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7" name="Google Shape;9297;p129"/>
              <p:cNvGrpSpPr/>
              <p:nvPr/>
            </p:nvGrpSpPr>
            <p:grpSpPr>
              <a:xfrm>
                <a:off x="2389399" y="3100241"/>
                <a:ext cx="363638" cy="296869"/>
                <a:chOff x="2389399" y="3100241"/>
                <a:chExt cx="363638" cy="296869"/>
              </a:xfrm>
            </p:grpSpPr>
            <p:grpSp>
              <p:nvGrpSpPr>
                <p:cNvPr id="9298" name="Google Shape;9298;p129"/>
                <p:cNvGrpSpPr/>
                <p:nvPr/>
              </p:nvGrpSpPr>
              <p:grpSpPr>
                <a:xfrm>
                  <a:off x="2493852" y="3100241"/>
                  <a:ext cx="259185" cy="98237"/>
                  <a:chOff x="2493852" y="3100241"/>
                  <a:chExt cx="259185" cy="98237"/>
                </a:xfrm>
              </p:grpSpPr>
              <p:sp>
                <p:nvSpPr>
                  <p:cNvPr id="9299" name="Google Shape;9299;p129"/>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29"/>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29"/>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129"/>
                <p:cNvGrpSpPr/>
                <p:nvPr/>
              </p:nvGrpSpPr>
              <p:grpSpPr>
                <a:xfrm>
                  <a:off x="2389399" y="3215065"/>
                  <a:ext cx="224343" cy="182045"/>
                  <a:chOff x="2389399" y="3215065"/>
                  <a:chExt cx="224343" cy="182045"/>
                </a:xfrm>
              </p:grpSpPr>
              <p:sp>
                <p:nvSpPr>
                  <p:cNvPr id="9303" name="Google Shape;9303;p129"/>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29"/>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5" name="Google Shape;9305;p129"/>
              <p:cNvGrpSpPr/>
              <p:nvPr/>
            </p:nvGrpSpPr>
            <p:grpSpPr>
              <a:xfrm>
                <a:off x="2838475" y="3100241"/>
                <a:ext cx="363719" cy="296869"/>
                <a:chOff x="2838475" y="3100241"/>
                <a:chExt cx="363719" cy="296869"/>
              </a:xfrm>
            </p:grpSpPr>
            <p:grpSp>
              <p:nvGrpSpPr>
                <p:cNvPr id="9306" name="Google Shape;9306;p129"/>
                <p:cNvGrpSpPr/>
                <p:nvPr/>
              </p:nvGrpSpPr>
              <p:grpSpPr>
                <a:xfrm>
                  <a:off x="2838475" y="3100241"/>
                  <a:ext cx="259185" cy="98237"/>
                  <a:chOff x="2838475" y="3100241"/>
                  <a:chExt cx="259185" cy="98237"/>
                </a:xfrm>
              </p:grpSpPr>
              <p:sp>
                <p:nvSpPr>
                  <p:cNvPr id="9307" name="Google Shape;9307;p129"/>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29"/>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29"/>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0" name="Google Shape;9310;p129"/>
                <p:cNvGrpSpPr/>
                <p:nvPr/>
              </p:nvGrpSpPr>
              <p:grpSpPr>
                <a:xfrm>
                  <a:off x="2977852" y="3215065"/>
                  <a:ext cx="224343" cy="182045"/>
                  <a:chOff x="2977852" y="3215065"/>
                  <a:chExt cx="224343" cy="182045"/>
                </a:xfrm>
              </p:grpSpPr>
              <p:sp>
                <p:nvSpPr>
                  <p:cNvPr id="9311" name="Google Shape;9311;p129"/>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29"/>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16" name="Shape 9316"/>
        <p:cNvGrpSpPr/>
        <p:nvPr/>
      </p:nvGrpSpPr>
      <p:grpSpPr>
        <a:xfrm>
          <a:off x="0" y="0"/>
          <a:ext cx="0" cy="0"/>
          <a:chOff x="0" y="0"/>
          <a:chExt cx="0" cy="0"/>
        </a:xfrm>
      </p:grpSpPr>
      <p:grpSp>
        <p:nvGrpSpPr>
          <p:cNvPr id="9317" name="Google Shape;9317;p130"/>
          <p:cNvGrpSpPr/>
          <p:nvPr/>
        </p:nvGrpSpPr>
        <p:grpSpPr>
          <a:xfrm>
            <a:off x="702088" y="3155922"/>
            <a:ext cx="2390414" cy="1024800"/>
            <a:chOff x="728925" y="3296613"/>
            <a:chExt cx="2390414" cy="1024800"/>
          </a:xfrm>
        </p:grpSpPr>
        <p:grpSp>
          <p:nvGrpSpPr>
            <p:cNvPr id="9318" name="Google Shape;9318;p130"/>
            <p:cNvGrpSpPr/>
            <p:nvPr/>
          </p:nvGrpSpPr>
          <p:grpSpPr>
            <a:xfrm>
              <a:off x="728925" y="3619800"/>
              <a:ext cx="2390414" cy="500893"/>
              <a:chOff x="728925" y="3619800"/>
              <a:chExt cx="2390414" cy="500893"/>
            </a:xfrm>
          </p:grpSpPr>
          <p:sp>
            <p:nvSpPr>
              <p:cNvPr id="9319" name="Google Shape;9319;p130"/>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20" name="Google Shape;9320;p130"/>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321" name="Google Shape;9321;p130"/>
            <p:cNvGrpSpPr/>
            <p:nvPr/>
          </p:nvGrpSpPr>
          <p:grpSpPr>
            <a:xfrm>
              <a:off x="1348050" y="3296613"/>
              <a:ext cx="1706152" cy="1024800"/>
              <a:chOff x="1348050" y="3296613"/>
              <a:chExt cx="1706152" cy="1024800"/>
            </a:xfrm>
          </p:grpSpPr>
          <p:sp>
            <p:nvSpPr>
              <p:cNvPr id="9322" name="Google Shape;9322;p130"/>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23" name="Google Shape;9323;p130"/>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24" name="Google Shape;9324;p130"/>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25" name="Google Shape;9325;p130"/>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326" name="Google Shape;9326;p130"/>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327" name="Google Shape;9327;p130"/>
            <p:cNvGrpSpPr/>
            <p:nvPr/>
          </p:nvGrpSpPr>
          <p:grpSpPr>
            <a:xfrm>
              <a:off x="1455707" y="3654858"/>
              <a:ext cx="1491150" cy="417657"/>
              <a:chOff x="1455707" y="3654858"/>
              <a:chExt cx="1491150" cy="417657"/>
            </a:xfrm>
          </p:grpSpPr>
          <p:sp>
            <p:nvSpPr>
              <p:cNvPr id="9328" name="Google Shape;9328;p130"/>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30"/>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30"/>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30"/>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30"/>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30"/>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30"/>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30"/>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30"/>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30"/>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30"/>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30"/>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30"/>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30"/>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30"/>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30"/>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30"/>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30"/>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30"/>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30"/>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348" name="Google Shape;9348;p130"/>
          <p:cNvGraphicFramePr/>
          <p:nvPr/>
        </p:nvGraphicFramePr>
        <p:xfrm>
          <a:off x="5937787" y="2153834"/>
          <a:ext cx="3000000" cy="3000000"/>
        </p:xfrm>
        <a:graphic>
          <a:graphicData uri="http://schemas.openxmlformats.org/drawingml/2006/table">
            <a:tbl>
              <a:tblPr>
                <a:noFill/>
                <a:tableStyleId>{5073FF5D-B907-49CB-886D-4545AB49B2DF}</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349" name="Google Shape;9349;p130"/>
          <p:cNvGrpSpPr/>
          <p:nvPr/>
        </p:nvGrpSpPr>
        <p:grpSpPr>
          <a:xfrm>
            <a:off x="710464" y="981599"/>
            <a:ext cx="2396505" cy="976502"/>
            <a:chOff x="749309" y="1112739"/>
            <a:chExt cx="2371603" cy="976502"/>
          </a:xfrm>
        </p:grpSpPr>
        <p:grpSp>
          <p:nvGrpSpPr>
            <p:cNvPr id="9350" name="Google Shape;9350;p130"/>
            <p:cNvGrpSpPr/>
            <p:nvPr/>
          </p:nvGrpSpPr>
          <p:grpSpPr>
            <a:xfrm>
              <a:off x="1092126" y="1112739"/>
              <a:ext cx="2028786" cy="975464"/>
              <a:chOff x="1092126" y="1112739"/>
              <a:chExt cx="2028786" cy="975464"/>
            </a:xfrm>
          </p:grpSpPr>
          <p:sp>
            <p:nvSpPr>
              <p:cNvPr id="9351" name="Google Shape;9351;p130"/>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30"/>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30"/>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30"/>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30"/>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30"/>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30"/>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30"/>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30"/>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30"/>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30"/>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30"/>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30"/>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30"/>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30"/>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30"/>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30"/>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30"/>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30"/>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30"/>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30"/>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30"/>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30"/>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30"/>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130"/>
            <p:cNvGrpSpPr/>
            <p:nvPr/>
          </p:nvGrpSpPr>
          <p:grpSpPr>
            <a:xfrm>
              <a:off x="749309" y="1112739"/>
              <a:ext cx="314700" cy="975464"/>
              <a:chOff x="749309" y="1112739"/>
              <a:chExt cx="314700" cy="975464"/>
            </a:xfrm>
          </p:grpSpPr>
          <p:sp>
            <p:nvSpPr>
              <p:cNvPr id="9376" name="Google Shape;9376;p130"/>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30"/>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30"/>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30"/>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0" name="Google Shape;9380;p13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3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3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3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384" name="Google Shape;9384;p130"/>
          <p:cNvGraphicFramePr/>
          <p:nvPr/>
        </p:nvGraphicFramePr>
        <p:xfrm>
          <a:off x="5937812" y="981584"/>
          <a:ext cx="3000000" cy="3000000"/>
        </p:xfrm>
        <a:graphic>
          <a:graphicData uri="http://schemas.openxmlformats.org/drawingml/2006/table">
            <a:tbl>
              <a:tblPr>
                <a:noFill/>
                <a:tableStyleId>{5073FF5D-B907-49CB-886D-4545AB49B2DF}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385" name="Google Shape;9385;p130"/>
          <p:cNvGraphicFramePr/>
          <p:nvPr/>
        </p:nvGraphicFramePr>
        <p:xfrm>
          <a:off x="3358675" y="2153834"/>
          <a:ext cx="3000000" cy="3000000"/>
        </p:xfrm>
        <a:graphic>
          <a:graphicData uri="http://schemas.openxmlformats.org/drawingml/2006/table">
            <a:tbl>
              <a:tblPr>
                <a:noFill/>
                <a:tableStyleId>{5073FF5D-B907-49CB-886D-4545AB49B2DF}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386" name="Google Shape;9386;p130"/>
          <p:cNvGrpSpPr/>
          <p:nvPr/>
        </p:nvGrpSpPr>
        <p:grpSpPr>
          <a:xfrm>
            <a:off x="3360661" y="3144795"/>
            <a:ext cx="2363377" cy="1047062"/>
            <a:chOff x="3358399" y="3285485"/>
            <a:chExt cx="2363377" cy="1047062"/>
          </a:xfrm>
        </p:grpSpPr>
        <p:grpSp>
          <p:nvGrpSpPr>
            <p:cNvPr id="9387" name="Google Shape;9387;p130"/>
            <p:cNvGrpSpPr/>
            <p:nvPr/>
          </p:nvGrpSpPr>
          <p:grpSpPr>
            <a:xfrm>
              <a:off x="3358412" y="3285485"/>
              <a:ext cx="2363244" cy="139500"/>
              <a:chOff x="3358412" y="3285485"/>
              <a:chExt cx="2363244" cy="139500"/>
            </a:xfrm>
          </p:grpSpPr>
          <p:sp>
            <p:nvSpPr>
              <p:cNvPr id="9388" name="Google Shape;9388;p130"/>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30"/>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30"/>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30"/>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30"/>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130"/>
            <p:cNvGrpSpPr/>
            <p:nvPr/>
          </p:nvGrpSpPr>
          <p:grpSpPr>
            <a:xfrm>
              <a:off x="3358412" y="3466996"/>
              <a:ext cx="2363244" cy="139500"/>
              <a:chOff x="3358412" y="3466996"/>
              <a:chExt cx="2363244" cy="139500"/>
            </a:xfrm>
          </p:grpSpPr>
          <p:sp>
            <p:nvSpPr>
              <p:cNvPr id="9394" name="Google Shape;9394;p130"/>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30"/>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30"/>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30"/>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30"/>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130"/>
            <p:cNvGrpSpPr/>
            <p:nvPr/>
          </p:nvGrpSpPr>
          <p:grpSpPr>
            <a:xfrm>
              <a:off x="3358412" y="3648507"/>
              <a:ext cx="2363244" cy="139500"/>
              <a:chOff x="3358412" y="3648507"/>
              <a:chExt cx="2363244" cy="139500"/>
            </a:xfrm>
          </p:grpSpPr>
          <p:sp>
            <p:nvSpPr>
              <p:cNvPr id="9400" name="Google Shape;9400;p130"/>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30"/>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30"/>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30"/>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30"/>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130"/>
            <p:cNvGrpSpPr/>
            <p:nvPr/>
          </p:nvGrpSpPr>
          <p:grpSpPr>
            <a:xfrm>
              <a:off x="3358412" y="3830018"/>
              <a:ext cx="2363244" cy="139500"/>
              <a:chOff x="3358412" y="3830018"/>
              <a:chExt cx="2363244" cy="139500"/>
            </a:xfrm>
          </p:grpSpPr>
          <p:sp>
            <p:nvSpPr>
              <p:cNvPr id="9406" name="Google Shape;9406;p130"/>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30"/>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30"/>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30"/>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30"/>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130"/>
            <p:cNvGrpSpPr/>
            <p:nvPr/>
          </p:nvGrpSpPr>
          <p:grpSpPr>
            <a:xfrm>
              <a:off x="3358399" y="4011514"/>
              <a:ext cx="2363377" cy="139537"/>
              <a:chOff x="3294800" y="4134603"/>
              <a:chExt cx="2638876" cy="152400"/>
            </a:xfrm>
          </p:grpSpPr>
          <p:sp>
            <p:nvSpPr>
              <p:cNvPr id="9412" name="Google Shape;9412;p13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3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3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3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3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130"/>
            <p:cNvGrpSpPr/>
            <p:nvPr/>
          </p:nvGrpSpPr>
          <p:grpSpPr>
            <a:xfrm>
              <a:off x="3358399" y="4193010"/>
              <a:ext cx="2363377" cy="139537"/>
              <a:chOff x="3294800" y="4134603"/>
              <a:chExt cx="2638876" cy="152400"/>
            </a:xfrm>
          </p:grpSpPr>
          <p:sp>
            <p:nvSpPr>
              <p:cNvPr id="9418" name="Google Shape;9418;p130"/>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30"/>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30"/>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30"/>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30"/>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423" name="Google Shape;9423;p130"/>
          <p:cNvGraphicFramePr/>
          <p:nvPr/>
        </p:nvGraphicFramePr>
        <p:xfrm>
          <a:off x="711463" y="2153834"/>
          <a:ext cx="3000000" cy="3000000"/>
        </p:xfrm>
        <a:graphic>
          <a:graphicData uri="http://schemas.openxmlformats.org/drawingml/2006/table">
            <a:tbl>
              <a:tblPr>
                <a:noFill/>
                <a:tableStyleId>{5073FF5D-B907-49CB-886D-4545AB49B2DF}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424" name="Google Shape;9424;p130"/>
          <p:cNvGrpSpPr/>
          <p:nvPr/>
        </p:nvGrpSpPr>
        <p:grpSpPr>
          <a:xfrm>
            <a:off x="4161132" y="2557649"/>
            <a:ext cx="1302095" cy="60959"/>
            <a:chOff x="3558802" y="4011427"/>
            <a:chExt cx="1866000" cy="111300"/>
          </a:xfrm>
        </p:grpSpPr>
        <p:sp>
          <p:nvSpPr>
            <p:cNvPr id="9425" name="Google Shape;9425;p13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3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130"/>
          <p:cNvGrpSpPr/>
          <p:nvPr/>
        </p:nvGrpSpPr>
        <p:grpSpPr>
          <a:xfrm>
            <a:off x="4706620" y="2839808"/>
            <a:ext cx="914340" cy="60959"/>
            <a:chOff x="3558802" y="4011427"/>
            <a:chExt cx="1866000" cy="111300"/>
          </a:xfrm>
        </p:grpSpPr>
        <p:sp>
          <p:nvSpPr>
            <p:cNvPr id="9428" name="Google Shape;9428;p130"/>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30"/>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130"/>
          <p:cNvGrpSpPr/>
          <p:nvPr/>
        </p:nvGrpSpPr>
        <p:grpSpPr>
          <a:xfrm>
            <a:off x="5871419" y="3167606"/>
            <a:ext cx="2522867" cy="1001454"/>
            <a:chOff x="1904318" y="789980"/>
            <a:chExt cx="1489472" cy="606868"/>
          </a:xfrm>
        </p:grpSpPr>
        <p:cxnSp>
          <p:nvCxnSpPr>
            <p:cNvPr id="9431" name="Google Shape;9431;p13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432" name="Google Shape;9432;p13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433" name="Google Shape;9433;p13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434" name="Google Shape;9434;p130"/>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9435" name="Google Shape;9435;p130"/>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9436" name="Google Shape;9436;p130"/>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9437" name="Google Shape;9437;p130"/>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9438" name="Google Shape;9438;p13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3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3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3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3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3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30"/>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9445" name="Google Shape;9445;p130"/>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446" name="Google Shape;9446;p130"/>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447" name="Google Shape;9447;p13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130"/>
          <p:cNvGrpSpPr/>
          <p:nvPr/>
        </p:nvGrpSpPr>
        <p:grpSpPr>
          <a:xfrm>
            <a:off x="3355824" y="951642"/>
            <a:ext cx="2363393" cy="1005865"/>
            <a:chOff x="3292400" y="1193188"/>
            <a:chExt cx="2615240" cy="1131075"/>
          </a:xfrm>
        </p:grpSpPr>
        <p:sp>
          <p:nvSpPr>
            <p:cNvPr id="9449" name="Google Shape;9449;p130"/>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50" name="Google Shape;9450;p130"/>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51" name="Google Shape;9451;p130"/>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9452" name="Google Shape;9452;p130"/>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9453" name="Google Shape;9453;p130"/>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9454" name="Google Shape;9454;p130"/>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9455" name="Google Shape;9455;p130"/>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9456" name="Google Shape;9456;p130"/>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9457" name="Google Shape;9457;p130"/>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9458" name="Google Shape;9458;p130"/>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9459" name="Google Shape;9459;p130"/>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460" name="Google Shape;9460;p130"/>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461" name="Google Shape;9461;p130"/>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462" name="Google Shape;9462;p130"/>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463" name="Google Shape;9463;p130"/>
            <p:cNvGrpSpPr/>
            <p:nvPr/>
          </p:nvGrpSpPr>
          <p:grpSpPr>
            <a:xfrm>
              <a:off x="3748438" y="1378608"/>
              <a:ext cx="2159202" cy="903971"/>
              <a:chOff x="1683525" y="2179850"/>
              <a:chExt cx="4519050" cy="2134525"/>
            </a:xfrm>
          </p:grpSpPr>
          <p:sp>
            <p:nvSpPr>
              <p:cNvPr id="9464" name="Google Shape;9464;p13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65" name="Google Shape;9465;p13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66" name="Google Shape;9466;p13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67" name="Google Shape;9467;p13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68" name="Google Shape;9468;p13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69" name="Google Shape;9469;p13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0" name="Google Shape;9470;p13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1" name="Google Shape;9471;p13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2" name="Google Shape;9472;p13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3" name="Google Shape;9473;p13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4" name="Google Shape;9474;p13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475" name="Google Shape;9475;p13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9" name="Shape 9479"/>
        <p:cNvGrpSpPr/>
        <p:nvPr/>
      </p:nvGrpSpPr>
      <p:grpSpPr>
        <a:xfrm>
          <a:off x="0" y="0"/>
          <a:ext cx="0" cy="0"/>
          <a:chOff x="0" y="0"/>
          <a:chExt cx="0" cy="0"/>
        </a:xfrm>
      </p:grpSpPr>
      <p:grpSp>
        <p:nvGrpSpPr>
          <p:cNvPr id="9480" name="Google Shape;9480;p131"/>
          <p:cNvGrpSpPr/>
          <p:nvPr/>
        </p:nvGrpSpPr>
        <p:grpSpPr>
          <a:xfrm>
            <a:off x="4796690" y="970938"/>
            <a:ext cx="745431" cy="718863"/>
            <a:chOff x="4249973" y="1201875"/>
            <a:chExt cx="1958568" cy="1888762"/>
          </a:xfrm>
        </p:grpSpPr>
        <p:sp>
          <p:nvSpPr>
            <p:cNvPr id="9481" name="Google Shape;9481;p131"/>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2" name="Google Shape;9482;p131"/>
            <p:cNvGrpSpPr/>
            <p:nvPr/>
          </p:nvGrpSpPr>
          <p:grpSpPr>
            <a:xfrm>
              <a:off x="5853086" y="1789142"/>
              <a:ext cx="355454" cy="1048099"/>
              <a:chOff x="5576108" y="2016725"/>
              <a:chExt cx="565200" cy="1666560"/>
            </a:xfrm>
          </p:grpSpPr>
          <p:sp>
            <p:nvSpPr>
              <p:cNvPr id="9483" name="Google Shape;9483;p131"/>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484" name="Google Shape;9484;p13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131"/>
            <p:cNvGrpSpPr/>
            <p:nvPr/>
          </p:nvGrpSpPr>
          <p:grpSpPr>
            <a:xfrm>
              <a:off x="4869455" y="2691676"/>
              <a:ext cx="1013897" cy="398961"/>
              <a:chOff x="4012057" y="3451825"/>
              <a:chExt cx="1612175" cy="634379"/>
            </a:xfrm>
          </p:grpSpPr>
          <p:sp>
            <p:nvSpPr>
              <p:cNvPr id="9486" name="Google Shape;9486;p131"/>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487" name="Google Shape;9487;p13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131"/>
            <p:cNvGrpSpPr/>
            <p:nvPr/>
          </p:nvGrpSpPr>
          <p:grpSpPr>
            <a:xfrm>
              <a:off x="4276937" y="2155961"/>
              <a:ext cx="651965" cy="891358"/>
              <a:chOff x="3069908" y="2599997"/>
              <a:chExt cx="1036675" cy="1417328"/>
            </a:xfrm>
          </p:grpSpPr>
          <p:sp>
            <p:nvSpPr>
              <p:cNvPr id="9489" name="Google Shape;9489;p131"/>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490" name="Google Shape;9490;p13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131"/>
            <p:cNvGrpSpPr/>
            <p:nvPr/>
          </p:nvGrpSpPr>
          <p:grpSpPr>
            <a:xfrm>
              <a:off x="5054918" y="1201875"/>
              <a:ext cx="999548" cy="602711"/>
              <a:chOff x="4306958" y="1082925"/>
              <a:chExt cx="1589359" cy="958358"/>
            </a:xfrm>
          </p:grpSpPr>
          <p:sp>
            <p:nvSpPr>
              <p:cNvPr id="9492" name="Google Shape;9492;p131"/>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493" name="Google Shape;9493;p13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131"/>
            <p:cNvGrpSpPr/>
            <p:nvPr/>
          </p:nvGrpSpPr>
          <p:grpSpPr>
            <a:xfrm>
              <a:off x="4249973" y="1303451"/>
              <a:ext cx="799317" cy="841334"/>
              <a:chOff x="3027033" y="1244439"/>
              <a:chExt cx="1270977" cy="1337786"/>
            </a:xfrm>
          </p:grpSpPr>
          <p:sp>
            <p:nvSpPr>
              <p:cNvPr id="9495" name="Google Shape;9495;p131"/>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496" name="Google Shape;9496;p13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97" name="Google Shape;9497;p131"/>
          <p:cNvGrpSpPr/>
          <p:nvPr/>
        </p:nvGrpSpPr>
        <p:grpSpPr>
          <a:xfrm>
            <a:off x="713063" y="1849388"/>
            <a:ext cx="761767" cy="729896"/>
            <a:chOff x="2657744" y="2337745"/>
            <a:chExt cx="832987" cy="798137"/>
          </a:xfrm>
        </p:grpSpPr>
        <p:sp>
          <p:nvSpPr>
            <p:cNvPr id="9498" name="Google Shape;9498;p131"/>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31"/>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3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31"/>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3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3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131"/>
          <p:cNvGrpSpPr/>
          <p:nvPr/>
        </p:nvGrpSpPr>
        <p:grpSpPr>
          <a:xfrm>
            <a:off x="3224027" y="1852594"/>
            <a:ext cx="685569" cy="723586"/>
            <a:chOff x="3398134" y="2057755"/>
            <a:chExt cx="704087" cy="743130"/>
          </a:xfrm>
        </p:grpSpPr>
        <p:grpSp>
          <p:nvGrpSpPr>
            <p:cNvPr id="9505" name="Google Shape;9505;p131"/>
            <p:cNvGrpSpPr/>
            <p:nvPr/>
          </p:nvGrpSpPr>
          <p:grpSpPr>
            <a:xfrm>
              <a:off x="3398134" y="2290183"/>
              <a:ext cx="315300" cy="219900"/>
              <a:chOff x="3398134" y="2290183"/>
              <a:chExt cx="315300" cy="219900"/>
            </a:xfrm>
          </p:grpSpPr>
          <p:sp>
            <p:nvSpPr>
              <p:cNvPr id="9506" name="Google Shape;9506;p131"/>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07" name="Google Shape;9507;p131"/>
              <p:cNvCxnSpPr>
                <a:stCxn id="9506"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508" name="Google Shape;9508;p131"/>
            <p:cNvGrpSpPr/>
            <p:nvPr/>
          </p:nvGrpSpPr>
          <p:grpSpPr>
            <a:xfrm>
              <a:off x="3547823" y="2467358"/>
              <a:ext cx="219900" cy="333527"/>
              <a:chOff x="3547823" y="2467358"/>
              <a:chExt cx="219900" cy="333527"/>
            </a:xfrm>
          </p:grpSpPr>
          <p:sp>
            <p:nvSpPr>
              <p:cNvPr id="9509" name="Google Shape;9509;p131"/>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10" name="Google Shape;9510;p131"/>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511" name="Google Shape;9511;p131"/>
            <p:cNvGrpSpPr/>
            <p:nvPr/>
          </p:nvGrpSpPr>
          <p:grpSpPr>
            <a:xfrm>
              <a:off x="3734138" y="2467358"/>
              <a:ext cx="219900" cy="333527"/>
              <a:chOff x="3734138" y="2467358"/>
              <a:chExt cx="219900" cy="333527"/>
            </a:xfrm>
          </p:grpSpPr>
          <p:sp>
            <p:nvSpPr>
              <p:cNvPr id="9512" name="Google Shape;9512;p131"/>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13" name="Google Shape;9513;p131"/>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514" name="Google Shape;9514;p131"/>
            <p:cNvGrpSpPr/>
            <p:nvPr/>
          </p:nvGrpSpPr>
          <p:grpSpPr>
            <a:xfrm>
              <a:off x="3787560" y="2288011"/>
              <a:ext cx="314661" cy="219900"/>
              <a:chOff x="3787560" y="2288011"/>
              <a:chExt cx="314661" cy="219900"/>
            </a:xfrm>
          </p:grpSpPr>
          <p:sp>
            <p:nvSpPr>
              <p:cNvPr id="9515" name="Google Shape;9515;p131"/>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516" name="Google Shape;9516;p131"/>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517" name="Google Shape;9517;p131"/>
            <p:cNvGrpSpPr/>
            <p:nvPr/>
          </p:nvGrpSpPr>
          <p:grpSpPr>
            <a:xfrm>
              <a:off x="3637290" y="2057755"/>
              <a:ext cx="219900" cy="335499"/>
              <a:chOff x="3637290" y="2057755"/>
              <a:chExt cx="219900" cy="335499"/>
            </a:xfrm>
          </p:grpSpPr>
          <p:sp>
            <p:nvSpPr>
              <p:cNvPr id="9518" name="Google Shape;9518;p131"/>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519" name="Google Shape;9519;p131"/>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520" name="Google Shape;9520;p131"/>
          <p:cNvGrpSpPr/>
          <p:nvPr/>
        </p:nvGrpSpPr>
        <p:grpSpPr>
          <a:xfrm>
            <a:off x="4899249" y="1859290"/>
            <a:ext cx="710153" cy="710153"/>
            <a:chOff x="5007123" y="2079403"/>
            <a:chExt cx="687600" cy="687600"/>
          </a:xfrm>
        </p:grpSpPr>
        <p:sp>
          <p:nvSpPr>
            <p:cNvPr id="9521" name="Google Shape;9521;p131"/>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31"/>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31"/>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31"/>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131"/>
          <p:cNvGrpSpPr/>
          <p:nvPr/>
        </p:nvGrpSpPr>
        <p:grpSpPr>
          <a:xfrm>
            <a:off x="5708687" y="1853796"/>
            <a:ext cx="720998" cy="721183"/>
            <a:chOff x="5797446" y="2063053"/>
            <a:chExt cx="698100" cy="698280"/>
          </a:xfrm>
        </p:grpSpPr>
        <p:sp>
          <p:nvSpPr>
            <p:cNvPr id="9526" name="Google Shape;9526;p131"/>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31"/>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31"/>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31"/>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0" name="Google Shape;9530;p131"/>
          <p:cNvGrpSpPr/>
          <p:nvPr/>
        </p:nvGrpSpPr>
        <p:grpSpPr>
          <a:xfrm>
            <a:off x="8153834" y="3499401"/>
            <a:ext cx="280585" cy="673164"/>
            <a:chOff x="8075075" y="3754290"/>
            <a:chExt cx="255612" cy="613194"/>
          </a:xfrm>
        </p:grpSpPr>
        <p:grpSp>
          <p:nvGrpSpPr>
            <p:cNvPr id="9531" name="Google Shape;9531;p131"/>
            <p:cNvGrpSpPr/>
            <p:nvPr/>
          </p:nvGrpSpPr>
          <p:grpSpPr>
            <a:xfrm>
              <a:off x="8075075" y="3754290"/>
              <a:ext cx="255612" cy="613194"/>
              <a:chOff x="8075075" y="3754290"/>
              <a:chExt cx="255612" cy="613194"/>
            </a:xfrm>
          </p:grpSpPr>
          <p:sp>
            <p:nvSpPr>
              <p:cNvPr id="9532" name="Google Shape;9532;p131"/>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31"/>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4" name="Google Shape;9534;p131"/>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131"/>
          <p:cNvGrpSpPr/>
          <p:nvPr/>
        </p:nvGrpSpPr>
        <p:grpSpPr>
          <a:xfrm>
            <a:off x="5270892" y="3488198"/>
            <a:ext cx="470352" cy="683745"/>
            <a:chOff x="1697726" y="3244179"/>
            <a:chExt cx="788124" cy="1146069"/>
          </a:xfrm>
        </p:grpSpPr>
        <p:sp>
          <p:nvSpPr>
            <p:cNvPr id="9536" name="Google Shape;9536;p13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3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8" name="Google Shape;9538;p131"/>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9" name="Google Shape;9539;p131"/>
          <p:cNvGrpSpPr/>
          <p:nvPr/>
        </p:nvGrpSpPr>
        <p:grpSpPr>
          <a:xfrm>
            <a:off x="5892043" y="3499400"/>
            <a:ext cx="293891" cy="293845"/>
            <a:chOff x="6134814" y="3754290"/>
            <a:chExt cx="293891" cy="293845"/>
          </a:xfrm>
        </p:grpSpPr>
        <p:sp>
          <p:nvSpPr>
            <p:cNvPr id="9540" name="Google Shape;9540;p131"/>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31"/>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131"/>
          <p:cNvGrpSpPr/>
          <p:nvPr/>
        </p:nvGrpSpPr>
        <p:grpSpPr>
          <a:xfrm>
            <a:off x="5892043" y="3878071"/>
            <a:ext cx="293891" cy="293891"/>
            <a:chOff x="6134814" y="4086186"/>
            <a:chExt cx="293891" cy="293891"/>
          </a:xfrm>
        </p:grpSpPr>
        <p:sp>
          <p:nvSpPr>
            <p:cNvPr id="9543" name="Google Shape;9543;p131"/>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31"/>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5" name="Google Shape;9545;p131"/>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31"/>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7" name="Google Shape;9547;p131"/>
          <p:cNvGrpSpPr/>
          <p:nvPr/>
        </p:nvGrpSpPr>
        <p:grpSpPr>
          <a:xfrm>
            <a:off x="7817018" y="2706764"/>
            <a:ext cx="622883" cy="621944"/>
            <a:chOff x="1187048" y="238125"/>
            <a:chExt cx="5256397" cy="5248476"/>
          </a:xfrm>
        </p:grpSpPr>
        <p:sp>
          <p:nvSpPr>
            <p:cNvPr id="9548" name="Google Shape;9548;p13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31"/>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31"/>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31"/>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131"/>
          <p:cNvGrpSpPr/>
          <p:nvPr/>
        </p:nvGrpSpPr>
        <p:grpSpPr>
          <a:xfrm>
            <a:off x="2274123" y="2716372"/>
            <a:ext cx="1310987" cy="612407"/>
            <a:chOff x="238125" y="1188750"/>
            <a:chExt cx="7140450" cy="3335550"/>
          </a:xfrm>
        </p:grpSpPr>
        <p:sp>
          <p:nvSpPr>
            <p:cNvPr id="9553" name="Google Shape;9553;p13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3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3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3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3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131"/>
          <p:cNvGrpSpPr/>
          <p:nvPr/>
        </p:nvGrpSpPr>
        <p:grpSpPr>
          <a:xfrm>
            <a:off x="6599995" y="2706927"/>
            <a:ext cx="1110299" cy="621702"/>
            <a:chOff x="238125" y="1335475"/>
            <a:chExt cx="5418735" cy="3034175"/>
          </a:xfrm>
        </p:grpSpPr>
        <p:sp>
          <p:nvSpPr>
            <p:cNvPr id="9559" name="Google Shape;9559;p13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3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3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2" name="Google Shape;9562;p131"/>
          <p:cNvGrpSpPr/>
          <p:nvPr/>
        </p:nvGrpSpPr>
        <p:grpSpPr>
          <a:xfrm>
            <a:off x="5417655" y="2703824"/>
            <a:ext cx="1074451" cy="627181"/>
            <a:chOff x="5359127" y="2910889"/>
            <a:chExt cx="1097723" cy="640831"/>
          </a:xfrm>
        </p:grpSpPr>
        <p:grpSp>
          <p:nvGrpSpPr>
            <p:cNvPr id="9563" name="Google Shape;9563;p131"/>
            <p:cNvGrpSpPr/>
            <p:nvPr/>
          </p:nvGrpSpPr>
          <p:grpSpPr>
            <a:xfrm>
              <a:off x="5929791" y="3263088"/>
              <a:ext cx="527060" cy="287097"/>
              <a:chOff x="5929791" y="3263088"/>
              <a:chExt cx="527060" cy="287097"/>
            </a:xfrm>
          </p:grpSpPr>
          <p:sp>
            <p:nvSpPr>
              <p:cNvPr id="9564" name="Google Shape;9564;p131"/>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565" name="Google Shape;9565;p131"/>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566" name="Google Shape;9566;p131"/>
            <p:cNvGrpSpPr/>
            <p:nvPr/>
          </p:nvGrpSpPr>
          <p:grpSpPr>
            <a:xfrm>
              <a:off x="5359127" y="3263089"/>
              <a:ext cx="526428" cy="288631"/>
              <a:chOff x="5359127" y="3263089"/>
              <a:chExt cx="526428" cy="288631"/>
            </a:xfrm>
          </p:grpSpPr>
          <p:sp>
            <p:nvSpPr>
              <p:cNvPr id="9567" name="Google Shape;9567;p131"/>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568" name="Google Shape;9568;p131"/>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569" name="Google Shape;9569;p131"/>
            <p:cNvGrpSpPr/>
            <p:nvPr/>
          </p:nvGrpSpPr>
          <p:grpSpPr>
            <a:xfrm>
              <a:off x="5551525" y="2910889"/>
              <a:ext cx="520901" cy="610283"/>
              <a:chOff x="5551525" y="2910889"/>
              <a:chExt cx="520901" cy="610283"/>
            </a:xfrm>
          </p:grpSpPr>
          <p:sp>
            <p:nvSpPr>
              <p:cNvPr id="9570" name="Google Shape;9570;p131"/>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571" name="Google Shape;9571;p131"/>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572" name="Google Shape;9572;p131"/>
            <p:cNvGrpSpPr/>
            <p:nvPr/>
          </p:nvGrpSpPr>
          <p:grpSpPr>
            <a:xfrm>
              <a:off x="5743962" y="2919100"/>
              <a:ext cx="623674" cy="284502"/>
              <a:chOff x="5743962" y="2919100"/>
              <a:chExt cx="623674" cy="284502"/>
            </a:xfrm>
          </p:grpSpPr>
          <p:sp>
            <p:nvSpPr>
              <p:cNvPr id="9573" name="Google Shape;9573;p131"/>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574" name="Google Shape;9574;p131"/>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575" name="Google Shape;9575;p131"/>
          <p:cNvGrpSpPr/>
          <p:nvPr/>
        </p:nvGrpSpPr>
        <p:grpSpPr>
          <a:xfrm>
            <a:off x="7568868" y="1854536"/>
            <a:ext cx="874976" cy="719600"/>
            <a:chOff x="7608988" y="2093194"/>
            <a:chExt cx="817276" cy="672147"/>
          </a:xfrm>
        </p:grpSpPr>
        <p:cxnSp>
          <p:nvCxnSpPr>
            <p:cNvPr id="9576" name="Google Shape;9576;p131"/>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577" name="Google Shape;9577;p131"/>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578" name="Google Shape;9578;p131"/>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579" name="Google Shape;9579;p131"/>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580" name="Google Shape;9580;p131"/>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581" name="Google Shape;9581;p131"/>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582" name="Google Shape;9582;p131"/>
            <p:cNvGrpSpPr/>
            <p:nvPr/>
          </p:nvGrpSpPr>
          <p:grpSpPr>
            <a:xfrm>
              <a:off x="7721175" y="2093194"/>
              <a:ext cx="599587" cy="623846"/>
              <a:chOff x="7721175" y="2093194"/>
              <a:chExt cx="599587" cy="623846"/>
            </a:xfrm>
          </p:grpSpPr>
          <p:grpSp>
            <p:nvGrpSpPr>
              <p:cNvPr id="9583" name="Google Shape;9583;p131"/>
              <p:cNvGrpSpPr/>
              <p:nvPr/>
            </p:nvGrpSpPr>
            <p:grpSpPr>
              <a:xfrm>
                <a:off x="7721175" y="2093194"/>
                <a:ext cx="291605" cy="623846"/>
                <a:chOff x="9405575" y="2061418"/>
                <a:chExt cx="291605" cy="623846"/>
              </a:xfrm>
            </p:grpSpPr>
            <p:sp>
              <p:nvSpPr>
                <p:cNvPr id="9584" name="Google Shape;9584;p13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3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3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3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3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3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3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131"/>
              <p:cNvGrpSpPr/>
              <p:nvPr/>
            </p:nvGrpSpPr>
            <p:grpSpPr>
              <a:xfrm flipH="1">
                <a:off x="8029157" y="2093194"/>
                <a:ext cx="291605" cy="623846"/>
                <a:chOff x="9405575" y="2061418"/>
                <a:chExt cx="291605" cy="623846"/>
              </a:xfrm>
            </p:grpSpPr>
            <p:sp>
              <p:nvSpPr>
                <p:cNvPr id="9592" name="Google Shape;9592;p131"/>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31"/>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31"/>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31"/>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31"/>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31"/>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31"/>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599" name="Google Shape;9599;p131"/>
          <p:cNvGrpSpPr/>
          <p:nvPr/>
        </p:nvGrpSpPr>
        <p:grpSpPr>
          <a:xfrm>
            <a:off x="4013304" y="970938"/>
            <a:ext cx="712557" cy="785901"/>
            <a:chOff x="4206459" y="1191441"/>
            <a:chExt cx="712557" cy="785901"/>
          </a:xfrm>
        </p:grpSpPr>
        <p:sp>
          <p:nvSpPr>
            <p:cNvPr id="9600" name="Google Shape;9600;p131"/>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31"/>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31"/>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31"/>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131"/>
            <p:cNvGrpSpPr/>
            <p:nvPr/>
          </p:nvGrpSpPr>
          <p:grpSpPr>
            <a:xfrm>
              <a:off x="4644280" y="1290523"/>
              <a:ext cx="143716" cy="29463"/>
              <a:chOff x="4644280" y="1290523"/>
              <a:chExt cx="143716" cy="29463"/>
            </a:xfrm>
          </p:grpSpPr>
          <p:sp>
            <p:nvSpPr>
              <p:cNvPr id="9605" name="Google Shape;9605;p131"/>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31"/>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31"/>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31"/>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131"/>
            <p:cNvGrpSpPr/>
            <p:nvPr/>
          </p:nvGrpSpPr>
          <p:grpSpPr>
            <a:xfrm>
              <a:off x="4356567" y="1191441"/>
              <a:ext cx="143690" cy="29488"/>
              <a:chOff x="4356567" y="1191441"/>
              <a:chExt cx="143690" cy="29488"/>
            </a:xfrm>
          </p:grpSpPr>
          <p:sp>
            <p:nvSpPr>
              <p:cNvPr id="9610" name="Google Shape;9610;p131"/>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31"/>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31"/>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31"/>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131"/>
            <p:cNvGrpSpPr/>
            <p:nvPr/>
          </p:nvGrpSpPr>
          <p:grpSpPr>
            <a:xfrm>
              <a:off x="4339009" y="1863727"/>
              <a:ext cx="143703" cy="29476"/>
              <a:chOff x="4339009" y="1863727"/>
              <a:chExt cx="143703" cy="29476"/>
            </a:xfrm>
          </p:grpSpPr>
          <p:sp>
            <p:nvSpPr>
              <p:cNvPr id="9615" name="Google Shape;9615;p131"/>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31"/>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31"/>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31"/>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131"/>
            <p:cNvGrpSpPr/>
            <p:nvPr/>
          </p:nvGrpSpPr>
          <p:grpSpPr>
            <a:xfrm>
              <a:off x="4206459" y="1607315"/>
              <a:ext cx="29539" cy="142899"/>
              <a:chOff x="4206459" y="1607315"/>
              <a:chExt cx="29539" cy="142899"/>
            </a:xfrm>
          </p:grpSpPr>
          <p:sp>
            <p:nvSpPr>
              <p:cNvPr id="9620" name="Google Shape;9620;p131"/>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31"/>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31"/>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31"/>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4" name="Google Shape;9624;p131"/>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31"/>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31"/>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31"/>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8" name="Google Shape;9628;p131"/>
            <p:cNvGrpSpPr/>
            <p:nvPr/>
          </p:nvGrpSpPr>
          <p:grpSpPr>
            <a:xfrm>
              <a:off x="4889463" y="1423737"/>
              <a:ext cx="29552" cy="142899"/>
              <a:chOff x="4889463" y="1423737"/>
              <a:chExt cx="29552" cy="142899"/>
            </a:xfrm>
          </p:grpSpPr>
          <p:sp>
            <p:nvSpPr>
              <p:cNvPr id="9629" name="Google Shape;9629;p131"/>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31"/>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31"/>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31"/>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131"/>
            <p:cNvGrpSpPr/>
            <p:nvPr/>
          </p:nvGrpSpPr>
          <p:grpSpPr>
            <a:xfrm>
              <a:off x="4771663" y="1876896"/>
              <a:ext cx="108651" cy="100447"/>
              <a:chOff x="4771663" y="1876896"/>
              <a:chExt cx="108651" cy="100447"/>
            </a:xfrm>
          </p:grpSpPr>
          <p:sp>
            <p:nvSpPr>
              <p:cNvPr id="9634" name="Google Shape;9634;p131"/>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31"/>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31"/>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31"/>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38" name="Google Shape;9638;p131"/>
          <p:cNvGrpSpPr/>
          <p:nvPr/>
        </p:nvGrpSpPr>
        <p:grpSpPr>
          <a:xfrm>
            <a:off x="4008780" y="1854161"/>
            <a:ext cx="791287" cy="720350"/>
            <a:chOff x="267375" y="1071875"/>
            <a:chExt cx="470500" cy="428550"/>
          </a:xfrm>
        </p:grpSpPr>
        <p:sp>
          <p:nvSpPr>
            <p:cNvPr id="9639" name="Google Shape;9639;p131"/>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31"/>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31"/>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31"/>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31"/>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31"/>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31"/>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31"/>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131"/>
          <p:cNvGrpSpPr/>
          <p:nvPr/>
        </p:nvGrpSpPr>
        <p:grpSpPr>
          <a:xfrm>
            <a:off x="709275" y="3498791"/>
            <a:ext cx="1408444" cy="673166"/>
            <a:chOff x="712664" y="3693287"/>
            <a:chExt cx="1460738" cy="698160"/>
          </a:xfrm>
        </p:grpSpPr>
        <p:grpSp>
          <p:nvGrpSpPr>
            <p:cNvPr id="9648" name="Google Shape;9648;p131"/>
            <p:cNvGrpSpPr/>
            <p:nvPr/>
          </p:nvGrpSpPr>
          <p:grpSpPr>
            <a:xfrm>
              <a:off x="1380079" y="4133090"/>
              <a:ext cx="234048" cy="258099"/>
              <a:chOff x="1380079" y="4133090"/>
              <a:chExt cx="234048" cy="258099"/>
            </a:xfrm>
          </p:grpSpPr>
          <p:sp>
            <p:nvSpPr>
              <p:cNvPr id="9649" name="Google Shape;9649;p131"/>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31"/>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31"/>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131"/>
            <p:cNvGrpSpPr/>
            <p:nvPr/>
          </p:nvGrpSpPr>
          <p:grpSpPr>
            <a:xfrm>
              <a:off x="884610" y="3864082"/>
              <a:ext cx="1118566" cy="527275"/>
              <a:chOff x="890961" y="3865463"/>
              <a:chExt cx="1115221" cy="525698"/>
            </a:xfrm>
          </p:grpSpPr>
          <p:sp>
            <p:nvSpPr>
              <p:cNvPr id="9653" name="Google Shape;9653;p131"/>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31"/>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31"/>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131"/>
            <p:cNvGrpSpPr/>
            <p:nvPr/>
          </p:nvGrpSpPr>
          <p:grpSpPr>
            <a:xfrm>
              <a:off x="712664" y="3693287"/>
              <a:ext cx="1460738" cy="698160"/>
              <a:chOff x="712664" y="3693025"/>
              <a:chExt cx="1460738" cy="698160"/>
            </a:xfrm>
          </p:grpSpPr>
          <p:sp>
            <p:nvSpPr>
              <p:cNvPr id="9657" name="Google Shape;9657;p131"/>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31"/>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31"/>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31"/>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31"/>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31"/>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63" name="Google Shape;9663;p131"/>
          <p:cNvGrpSpPr/>
          <p:nvPr/>
        </p:nvGrpSpPr>
        <p:grpSpPr>
          <a:xfrm>
            <a:off x="3146990" y="970938"/>
            <a:ext cx="795485" cy="738831"/>
            <a:chOff x="3348603" y="1236445"/>
            <a:chExt cx="749256" cy="695894"/>
          </a:xfrm>
        </p:grpSpPr>
        <p:grpSp>
          <p:nvGrpSpPr>
            <p:cNvPr id="9664" name="Google Shape;9664;p131"/>
            <p:cNvGrpSpPr/>
            <p:nvPr/>
          </p:nvGrpSpPr>
          <p:grpSpPr>
            <a:xfrm>
              <a:off x="3583779" y="1236445"/>
              <a:ext cx="293795" cy="285811"/>
              <a:chOff x="3750225" y="1774000"/>
              <a:chExt cx="149575" cy="145525"/>
            </a:xfrm>
          </p:grpSpPr>
          <p:sp>
            <p:nvSpPr>
              <p:cNvPr id="9665" name="Google Shape;9665;p13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3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131"/>
            <p:cNvGrpSpPr/>
            <p:nvPr/>
          </p:nvGrpSpPr>
          <p:grpSpPr>
            <a:xfrm>
              <a:off x="3775534" y="1462599"/>
              <a:ext cx="322325" cy="285958"/>
              <a:chOff x="3847850" y="1889150"/>
              <a:chExt cx="164100" cy="145600"/>
            </a:xfrm>
          </p:grpSpPr>
          <p:sp>
            <p:nvSpPr>
              <p:cNvPr id="9668" name="Google Shape;9668;p13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3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131"/>
            <p:cNvGrpSpPr/>
            <p:nvPr/>
          </p:nvGrpSpPr>
          <p:grpSpPr>
            <a:xfrm>
              <a:off x="3545329" y="1646528"/>
              <a:ext cx="293746" cy="285811"/>
              <a:chOff x="3730650" y="1982800"/>
              <a:chExt cx="149550" cy="145525"/>
            </a:xfrm>
          </p:grpSpPr>
          <p:sp>
            <p:nvSpPr>
              <p:cNvPr id="9671" name="Google Shape;9671;p13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3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131"/>
            <p:cNvGrpSpPr/>
            <p:nvPr/>
          </p:nvGrpSpPr>
          <p:grpSpPr>
            <a:xfrm>
              <a:off x="3348603" y="1415046"/>
              <a:ext cx="294384" cy="284387"/>
              <a:chOff x="3630494" y="1864938"/>
              <a:chExt cx="149875" cy="144800"/>
            </a:xfrm>
          </p:grpSpPr>
          <p:sp>
            <p:nvSpPr>
              <p:cNvPr id="9674" name="Google Shape;9674;p131"/>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31"/>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76" name="Google Shape;9676;p131"/>
          <p:cNvGrpSpPr/>
          <p:nvPr/>
        </p:nvGrpSpPr>
        <p:grpSpPr>
          <a:xfrm>
            <a:off x="2268517" y="3493834"/>
            <a:ext cx="1324924" cy="678083"/>
            <a:chOff x="2413923" y="3711366"/>
            <a:chExt cx="1374117" cy="703260"/>
          </a:xfrm>
        </p:grpSpPr>
        <p:grpSp>
          <p:nvGrpSpPr>
            <p:cNvPr id="9677" name="Google Shape;9677;p131"/>
            <p:cNvGrpSpPr/>
            <p:nvPr/>
          </p:nvGrpSpPr>
          <p:grpSpPr>
            <a:xfrm>
              <a:off x="2413923" y="3711366"/>
              <a:ext cx="1374117" cy="703260"/>
              <a:chOff x="2413923" y="3711366"/>
              <a:chExt cx="1374117" cy="703260"/>
            </a:xfrm>
          </p:grpSpPr>
          <p:sp>
            <p:nvSpPr>
              <p:cNvPr id="9678" name="Google Shape;9678;p131"/>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9" name="Google Shape;9679;p131"/>
              <p:cNvGrpSpPr/>
              <p:nvPr/>
            </p:nvGrpSpPr>
            <p:grpSpPr>
              <a:xfrm>
                <a:off x="2600284" y="3808654"/>
                <a:ext cx="234506" cy="138009"/>
                <a:chOff x="2600284" y="3808654"/>
                <a:chExt cx="234506" cy="138009"/>
              </a:xfrm>
            </p:grpSpPr>
            <p:sp>
              <p:nvSpPr>
                <p:cNvPr id="9680" name="Google Shape;9680;p131"/>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1" name="Google Shape;9681;p131"/>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682" name="Google Shape;9682;p131"/>
              <p:cNvGrpSpPr/>
              <p:nvPr/>
            </p:nvGrpSpPr>
            <p:grpSpPr>
              <a:xfrm>
                <a:off x="3359659" y="3805664"/>
                <a:ext cx="232294" cy="141000"/>
                <a:chOff x="3359659" y="3805664"/>
                <a:chExt cx="232294" cy="141000"/>
              </a:xfrm>
            </p:grpSpPr>
            <p:sp>
              <p:nvSpPr>
                <p:cNvPr id="9683" name="Google Shape;9683;p131"/>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4" name="Google Shape;9684;p131"/>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685" name="Google Shape;9685;p131"/>
              <p:cNvGrpSpPr/>
              <p:nvPr/>
            </p:nvGrpSpPr>
            <p:grpSpPr>
              <a:xfrm>
                <a:off x="3067316" y="3711366"/>
                <a:ext cx="66900" cy="166809"/>
                <a:chOff x="3067316" y="3711366"/>
                <a:chExt cx="66900" cy="166809"/>
              </a:xfrm>
            </p:grpSpPr>
            <p:sp>
              <p:nvSpPr>
                <p:cNvPr id="9686" name="Google Shape;9686;p131"/>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7" name="Google Shape;9687;p131"/>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688" name="Google Shape;9688;p131"/>
              <p:cNvGrpSpPr/>
              <p:nvPr/>
            </p:nvGrpSpPr>
            <p:grpSpPr>
              <a:xfrm>
                <a:off x="2413923" y="4058666"/>
                <a:ext cx="224119" cy="66900"/>
                <a:chOff x="2413923" y="4058666"/>
                <a:chExt cx="224119" cy="66900"/>
              </a:xfrm>
            </p:grpSpPr>
            <p:sp>
              <p:nvSpPr>
                <p:cNvPr id="9689" name="Google Shape;9689;p131"/>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90" name="Google Shape;9690;p131"/>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691" name="Google Shape;9691;p131"/>
              <p:cNvGrpSpPr/>
              <p:nvPr/>
            </p:nvGrpSpPr>
            <p:grpSpPr>
              <a:xfrm>
                <a:off x="3564643" y="4058666"/>
                <a:ext cx="223397" cy="66900"/>
                <a:chOff x="3564643" y="4058666"/>
                <a:chExt cx="223397" cy="66900"/>
              </a:xfrm>
            </p:grpSpPr>
            <p:sp>
              <p:nvSpPr>
                <p:cNvPr id="9692" name="Google Shape;9692;p131"/>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93" name="Google Shape;9693;p131"/>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694" name="Google Shape;9694;p131"/>
            <p:cNvGrpSpPr/>
            <p:nvPr/>
          </p:nvGrpSpPr>
          <p:grpSpPr>
            <a:xfrm>
              <a:off x="2633353" y="3965763"/>
              <a:ext cx="933975" cy="445687"/>
              <a:chOff x="2633353" y="3965763"/>
              <a:chExt cx="933975" cy="445687"/>
            </a:xfrm>
          </p:grpSpPr>
          <p:sp>
            <p:nvSpPr>
              <p:cNvPr id="9695" name="Google Shape;9695;p131"/>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31"/>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97" name="Google Shape;9697;p131"/>
          <p:cNvGrpSpPr/>
          <p:nvPr/>
        </p:nvGrpSpPr>
        <p:grpSpPr>
          <a:xfrm>
            <a:off x="6392789" y="1044382"/>
            <a:ext cx="1131087" cy="587383"/>
            <a:chOff x="238125" y="999450"/>
            <a:chExt cx="7140700" cy="3708225"/>
          </a:xfrm>
        </p:grpSpPr>
        <p:sp>
          <p:nvSpPr>
            <p:cNvPr id="9698" name="Google Shape;9698;p131"/>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3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3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3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31"/>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3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3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3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3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131"/>
          <p:cNvGrpSpPr/>
          <p:nvPr/>
        </p:nvGrpSpPr>
        <p:grpSpPr>
          <a:xfrm>
            <a:off x="3744240" y="3493876"/>
            <a:ext cx="1375854" cy="678131"/>
            <a:chOff x="3913765" y="3641905"/>
            <a:chExt cx="1522805" cy="750560"/>
          </a:xfrm>
        </p:grpSpPr>
        <p:grpSp>
          <p:nvGrpSpPr>
            <p:cNvPr id="9708" name="Google Shape;9708;p131"/>
            <p:cNvGrpSpPr/>
            <p:nvPr/>
          </p:nvGrpSpPr>
          <p:grpSpPr>
            <a:xfrm>
              <a:off x="3913765" y="3997002"/>
              <a:ext cx="1522805" cy="395463"/>
              <a:chOff x="3913765" y="3997002"/>
              <a:chExt cx="1522805" cy="395463"/>
            </a:xfrm>
          </p:grpSpPr>
          <p:grpSp>
            <p:nvGrpSpPr>
              <p:cNvPr id="9709" name="Google Shape;9709;p131"/>
              <p:cNvGrpSpPr/>
              <p:nvPr/>
            </p:nvGrpSpPr>
            <p:grpSpPr>
              <a:xfrm>
                <a:off x="3913765" y="4138659"/>
                <a:ext cx="507602" cy="253806"/>
                <a:chOff x="3913765" y="4138659"/>
                <a:chExt cx="507602" cy="253806"/>
              </a:xfrm>
            </p:grpSpPr>
            <p:sp>
              <p:nvSpPr>
                <p:cNvPr id="9710" name="Google Shape;9710;p131"/>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31"/>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712" name="Google Shape;9712;p131"/>
              <p:cNvGrpSpPr/>
              <p:nvPr/>
            </p:nvGrpSpPr>
            <p:grpSpPr>
              <a:xfrm>
                <a:off x="4421361" y="3997002"/>
                <a:ext cx="507618" cy="395463"/>
                <a:chOff x="4421361" y="3997002"/>
                <a:chExt cx="507618" cy="395463"/>
              </a:xfrm>
            </p:grpSpPr>
            <p:sp>
              <p:nvSpPr>
                <p:cNvPr id="9713" name="Google Shape;9713;p131"/>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31"/>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131"/>
              <p:cNvGrpSpPr/>
              <p:nvPr/>
            </p:nvGrpSpPr>
            <p:grpSpPr>
              <a:xfrm>
                <a:off x="4928973" y="4189418"/>
                <a:ext cx="507596" cy="203047"/>
                <a:chOff x="4928973" y="4189418"/>
                <a:chExt cx="507596" cy="203047"/>
              </a:xfrm>
            </p:grpSpPr>
            <p:sp>
              <p:nvSpPr>
                <p:cNvPr id="9716" name="Google Shape;9716;p131"/>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31"/>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8" name="Google Shape;9718;p131"/>
            <p:cNvGrpSpPr/>
            <p:nvPr/>
          </p:nvGrpSpPr>
          <p:grpSpPr>
            <a:xfrm>
              <a:off x="4482186" y="3641905"/>
              <a:ext cx="397605" cy="349784"/>
              <a:chOff x="2906375" y="1159725"/>
              <a:chExt cx="1860575" cy="1636800"/>
            </a:xfrm>
          </p:grpSpPr>
          <p:sp>
            <p:nvSpPr>
              <p:cNvPr id="9719" name="Google Shape;9719;p131"/>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31"/>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31"/>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31"/>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3" name="Google Shape;9723;p131"/>
          <p:cNvGrpSpPr/>
          <p:nvPr/>
        </p:nvGrpSpPr>
        <p:grpSpPr>
          <a:xfrm>
            <a:off x="6528949" y="1853803"/>
            <a:ext cx="940737" cy="721067"/>
            <a:chOff x="6599718" y="2068734"/>
            <a:chExt cx="940737" cy="721067"/>
          </a:xfrm>
        </p:grpSpPr>
        <p:sp>
          <p:nvSpPr>
            <p:cNvPr id="9724" name="Google Shape;9724;p131"/>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31"/>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31"/>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31"/>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31"/>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31"/>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0" name="Google Shape;9730;p131"/>
            <p:cNvGrpSpPr/>
            <p:nvPr/>
          </p:nvGrpSpPr>
          <p:grpSpPr>
            <a:xfrm>
              <a:off x="6836957" y="2068734"/>
              <a:ext cx="461892" cy="721067"/>
              <a:chOff x="6836957" y="2068734"/>
              <a:chExt cx="461892" cy="721067"/>
            </a:xfrm>
          </p:grpSpPr>
          <p:sp>
            <p:nvSpPr>
              <p:cNvPr id="9731" name="Google Shape;9731;p131"/>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31"/>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31"/>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31"/>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31"/>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31"/>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7" name="Google Shape;9737;p131"/>
              <p:cNvGrpSpPr/>
              <p:nvPr/>
            </p:nvGrpSpPr>
            <p:grpSpPr>
              <a:xfrm>
                <a:off x="6836957" y="2068734"/>
                <a:ext cx="461892" cy="721067"/>
                <a:chOff x="6836957" y="2068734"/>
                <a:chExt cx="461892" cy="721067"/>
              </a:xfrm>
            </p:grpSpPr>
            <p:sp>
              <p:nvSpPr>
                <p:cNvPr id="9738" name="Google Shape;9738;p131"/>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31"/>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31"/>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31"/>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31"/>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31"/>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31"/>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45" name="Google Shape;9745;p131"/>
          <p:cNvGrpSpPr/>
          <p:nvPr/>
        </p:nvGrpSpPr>
        <p:grpSpPr>
          <a:xfrm>
            <a:off x="2412267" y="1858149"/>
            <a:ext cx="712577" cy="712374"/>
            <a:chOff x="2559249" y="2069323"/>
            <a:chExt cx="685566" cy="685634"/>
          </a:xfrm>
        </p:grpSpPr>
        <p:sp>
          <p:nvSpPr>
            <p:cNvPr id="9746" name="Google Shape;9746;p131"/>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31"/>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31"/>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31"/>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31"/>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31"/>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31"/>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31"/>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31"/>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31"/>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31"/>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31"/>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31"/>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131"/>
          <p:cNvGrpSpPr/>
          <p:nvPr/>
        </p:nvGrpSpPr>
        <p:grpSpPr>
          <a:xfrm>
            <a:off x="7594705" y="970938"/>
            <a:ext cx="845645" cy="711911"/>
            <a:chOff x="951975" y="315800"/>
            <a:chExt cx="5860325" cy="4933550"/>
          </a:xfrm>
        </p:grpSpPr>
        <p:sp>
          <p:nvSpPr>
            <p:cNvPr id="9760" name="Google Shape;9760;p131"/>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31"/>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31"/>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31"/>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31"/>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31"/>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31"/>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31"/>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131"/>
          <p:cNvGrpSpPr/>
          <p:nvPr/>
        </p:nvGrpSpPr>
        <p:grpSpPr>
          <a:xfrm>
            <a:off x="3691834" y="2707047"/>
            <a:ext cx="1617932" cy="621724"/>
            <a:chOff x="3862800" y="3038525"/>
            <a:chExt cx="1329006" cy="510698"/>
          </a:xfrm>
        </p:grpSpPr>
        <p:sp>
          <p:nvSpPr>
            <p:cNvPr id="9769" name="Google Shape;9769;p131"/>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31"/>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1" name="Google Shape;9771;p131"/>
            <p:cNvGrpSpPr/>
            <p:nvPr/>
          </p:nvGrpSpPr>
          <p:grpSpPr>
            <a:xfrm>
              <a:off x="3967075" y="3040337"/>
              <a:ext cx="1019927" cy="402126"/>
              <a:chOff x="3967075" y="3040337"/>
              <a:chExt cx="1019927" cy="402126"/>
            </a:xfrm>
          </p:grpSpPr>
          <p:sp>
            <p:nvSpPr>
              <p:cNvPr id="9772" name="Google Shape;9772;p131"/>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31"/>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131"/>
            <p:cNvGrpSpPr/>
            <p:nvPr/>
          </p:nvGrpSpPr>
          <p:grpSpPr>
            <a:xfrm>
              <a:off x="4186700" y="3040337"/>
              <a:ext cx="390475" cy="183289"/>
              <a:chOff x="4186700" y="3040337"/>
              <a:chExt cx="390475" cy="183289"/>
            </a:xfrm>
          </p:grpSpPr>
          <p:sp>
            <p:nvSpPr>
              <p:cNvPr id="9775" name="Google Shape;9775;p131"/>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31"/>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7" name="Google Shape;9777;p131"/>
            <p:cNvGrpSpPr/>
            <p:nvPr/>
          </p:nvGrpSpPr>
          <p:grpSpPr>
            <a:xfrm>
              <a:off x="4073727" y="3040337"/>
              <a:ext cx="697794" cy="296263"/>
              <a:chOff x="4073727" y="3040337"/>
              <a:chExt cx="697794" cy="296263"/>
            </a:xfrm>
          </p:grpSpPr>
          <p:sp>
            <p:nvSpPr>
              <p:cNvPr id="9778" name="Google Shape;9778;p131"/>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31"/>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131"/>
            <p:cNvGrpSpPr/>
            <p:nvPr/>
          </p:nvGrpSpPr>
          <p:grpSpPr>
            <a:xfrm>
              <a:off x="3862800" y="3038525"/>
              <a:ext cx="1329006" cy="510698"/>
              <a:chOff x="3862800" y="3038525"/>
              <a:chExt cx="1329006" cy="510698"/>
            </a:xfrm>
          </p:grpSpPr>
          <p:sp>
            <p:nvSpPr>
              <p:cNvPr id="9781" name="Google Shape;9781;p131"/>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31"/>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3" name="Google Shape;9783;p131"/>
          <p:cNvGrpSpPr/>
          <p:nvPr/>
        </p:nvGrpSpPr>
        <p:grpSpPr>
          <a:xfrm>
            <a:off x="700156" y="970938"/>
            <a:ext cx="883205" cy="775176"/>
            <a:chOff x="649648" y="271400"/>
            <a:chExt cx="6215377" cy="5455143"/>
          </a:xfrm>
        </p:grpSpPr>
        <p:sp>
          <p:nvSpPr>
            <p:cNvPr id="9784" name="Google Shape;9784;p131"/>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31"/>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31"/>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31"/>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31"/>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31"/>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31"/>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31"/>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31"/>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31"/>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31"/>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31"/>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131"/>
          <p:cNvGrpSpPr/>
          <p:nvPr/>
        </p:nvGrpSpPr>
        <p:grpSpPr>
          <a:xfrm>
            <a:off x="2308457" y="970938"/>
            <a:ext cx="767704" cy="815489"/>
            <a:chOff x="2499700" y="1135950"/>
            <a:chExt cx="732402" cy="777990"/>
          </a:xfrm>
        </p:grpSpPr>
        <p:grpSp>
          <p:nvGrpSpPr>
            <p:cNvPr id="9797" name="Google Shape;9797;p131"/>
            <p:cNvGrpSpPr/>
            <p:nvPr/>
          </p:nvGrpSpPr>
          <p:grpSpPr>
            <a:xfrm>
              <a:off x="2499700" y="1135950"/>
              <a:ext cx="732402" cy="694705"/>
              <a:chOff x="2499700" y="1135950"/>
              <a:chExt cx="732402" cy="694705"/>
            </a:xfrm>
          </p:grpSpPr>
          <p:sp>
            <p:nvSpPr>
              <p:cNvPr id="9798" name="Google Shape;9798;p131"/>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31"/>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31"/>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31"/>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31"/>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31"/>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31"/>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31"/>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31"/>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31"/>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31"/>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31"/>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31"/>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31"/>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31"/>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31"/>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31"/>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31"/>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31"/>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31"/>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31"/>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31"/>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31"/>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31"/>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31"/>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31"/>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31"/>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5" name="Google Shape;9825;p131"/>
            <p:cNvGrpSpPr/>
            <p:nvPr/>
          </p:nvGrpSpPr>
          <p:grpSpPr>
            <a:xfrm>
              <a:off x="2517909" y="1188726"/>
              <a:ext cx="702702" cy="725214"/>
              <a:chOff x="2517909" y="1188726"/>
              <a:chExt cx="702702" cy="725214"/>
            </a:xfrm>
          </p:grpSpPr>
          <p:sp>
            <p:nvSpPr>
              <p:cNvPr id="9826" name="Google Shape;9826;p131"/>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31"/>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31"/>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31"/>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31"/>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31" name="Google Shape;9831;p131"/>
          <p:cNvGrpSpPr/>
          <p:nvPr/>
        </p:nvGrpSpPr>
        <p:grpSpPr>
          <a:xfrm>
            <a:off x="1654189" y="970938"/>
            <a:ext cx="583439" cy="870229"/>
            <a:chOff x="1716825" y="1121550"/>
            <a:chExt cx="622800" cy="928938"/>
          </a:xfrm>
        </p:grpSpPr>
        <p:grpSp>
          <p:nvGrpSpPr>
            <p:cNvPr id="9832" name="Google Shape;9832;p131"/>
            <p:cNvGrpSpPr/>
            <p:nvPr/>
          </p:nvGrpSpPr>
          <p:grpSpPr>
            <a:xfrm>
              <a:off x="1716825" y="1121550"/>
              <a:ext cx="622800" cy="928938"/>
              <a:chOff x="1716825" y="1121550"/>
              <a:chExt cx="622800" cy="928938"/>
            </a:xfrm>
          </p:grpSpPr>
          <p:cxnSp>
            <p:nvCxnSpPr>
              <p:cNvPr id="9833" name="Google Shape;9833;p131"/>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834" name="Google Shape;9834;p131"/>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131"/>
            <p:cNvGrpSpPr/>
            <p:nvPr/>
          </p:nvGrpSpPr>
          <p:grpSpPr>
            <a:xfrm>
              <a:off x="1768050" y="1172775"/>
              <a:ext cx="520200" cy="832000"/>
              <a:chOff x="1768050" y="1172775"/>
              <a:chExt cx="520200" cy="832000"/>
            </a:xfrm>
          </p:grpSpPr>
          <p:cxnSp>
            <p:nvCxnSpPr>
              <p:cNvPr id="9836" name="Google Shape;9836;p131"/>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837" name="Google Shape;9837;p131"/>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131"/>
            <p:cNvGrpSpPr/>
            <p:nvPr/>
          </p:nvGrpSpPr>
          <p:grpSpPr>
            <a:xfrm>
              <a:off x="1820100" y="1225475"/>
              <a:ext cx="416400" cy="729575"/>
              <a:chOff x="1820100" y="1225475"/>
              <a:chExt cx="416400" cy="729575"/>
            </a:xfrm>
          </p:grpSpPr>
          <p:cxnSp>
            <p:nvCxnSpPr>
              <p:cNvPr id="9839" name="Google Shape;9839;p131"/>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840" name="Google Shape;9840;p131"/>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131"/>
            <p:cNvGrpSpPr/>
            <p:nvPr/>
          </p:nvGrpSpPr>
          <p:grpSpPr>
            <a:xfrm>
              <a:off x="1874250" y="1278825"/>
              <a:ext cx="308100" cy="605275"/>
              <a:chOff x="1874250" y="1278825"/>
              <a:chExt cx="308100" cy="605275"/>
            </a:xfrm>
          </p:grpSpPr>
          <p:cxnSp>
            <p:nvCxnSpPr>
              <p:cNvPr id="9842" name="Google Shape;9842;p131"/>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843" name="Google Shape;9843;p131"/>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4" name="Google Shape;9844;p131"/>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131"/>
          <p:cNvGrpSpPr/>
          <p:nvPr/>
        </p:nvGrpSpPr>
        <p:grpSpPr>
          <a:xfrm>
            <a:off x="1574012" y="1857260"/>
            <a:ext cx="739072" cy="714152"/>
            <a:chOff x="4334725" y="1355875"/>
            <a:chExt cx="3106650" cy="3001900"/>
          </a:xfrm>
        </p:grpSpPr>
        <p:grpSp>
          <p:nvGrpSpPr>
            <p:cNvPr id="9846" name="Google Shape;9846;p131"/>
            <p:cNvGrpSpPr/>
            <p:nvPr/>
          </p:nvGrpSpPr>
          <p:grpSpPr>
            <a:xfrm>
              <a:off x="4516050" y="1724875"/>
              <a:ext cx="2693725" cy="2632900"/>
              <a:chOff x="4516050" y="1724875"/>
              <a:chExt cx="2693725" cy="2632900"/>
            </a:xfrm>
          </p:grpSpPr>
          <p:sp>
            <p:nvSpPr>
              <p:cNvPr id="9847" name="Google Shape;9847;p131"/>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31"/>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31"/>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131"/>
            <p:cNvGrpSpPr/>
            <p:nvPr/>
          </p:nvGrpSpPr>
          <p:grpSpPr>
            <a:xfrm>
              <a:off x="4334725" y="1355875"/>
              <a:ext cx="3106650" cy="2709650"/>
              <a:chOff x="4334725" y="1355875"/>
              <a:chExt cx="3106650" cy="2709650"/>
            </a:xfrm>
          </p:grpSpPr>
          <p:sp>
            <p:nvSpPr>
              <p:cNvPr id="9851" name="Google Shape;9851;p131"/>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31"/>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31"/>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4" name="Google Shape;9854;p131"/>
          <p:cNvGrpSpPr/>
          <p:nvPr/>
        </p:nvGrpSpPr>
        <p:grpSpPr>
          <a:xfrm>
            <a:off x="7690961" y="3488031"/>
            <a:ext cx="312074" cy="684173"/>
            <a:chOff x="7645573" y="3754300"/>
            <a:chExt cx="293855" cy="644170"/>
          </a:xfrm>
        </p:grpSpPr>
        <p:sp>
          <p:nvSpPr>
            <p:cNvPr id="9855" name="Google Shape;9855;p131"/>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31"/>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31"/>
          <p:cNvGrpSpPr/>
          <p:nvPr/>
        </p:nvGrpSpPr>
        <p:grpSpPr>
          <a:xfrm>
            <a:off x="5612949" y="970938"/>
            <a:ext cx="709011" cy="739359"/>
            <a:chOff x="5830645" y="1256617"/>
            <a:chExt cx="530340" cy="553040"/>
          </a:xfrm>
        </p:grpSpPr>
        <p:grpSp>
          <p:nvGrpSpPr>
            <p:cNvPr id="9858" name="Google Shape;9858;p131"/>
            <p:cNvGrpSpPr/>
            <p:nvPr/>
          </p:nvGrpSpPr>
          <p:grpSpPr>
            <a:xfrm>
              <a:off x="5830645" y="1256617"/>
              <a:ext cx="259743" cy="269909"/>
              <a:chOff x="5830645" y="1256617"/>
              <a:chExt cx="259743" cy="269909"/>
            </a:xfrm>
          </p:grpSpPr>
          <p:sp>
            <p:nvSpPr>
              <p:cNvPr id="9859" name="Google Shape;9859;p131"/>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31"/>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131"/>
            <p:cNvGrpSpPr/>
            <p:nvPr/>
          </p:nvGrpSpPr>
          <p:grpSpPr>
            <a:xfrm>
              <a:off x="6101293" y="1256617"/>
              <a:ext cx="259692" cy="269909"/>
              <a:chOff x="6101293" y="1256617"/>
              <a:chExt cx="259692" cy="269909"/>
            </a:xfrm>
          </p:grpSpPr>
          <p:sp>
            <p:nvSpPr>
              <p:cNvPr id="9862" name="Google Shape;9862;p131"/>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31"/>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131"/>
            <p:cNvGrpSpPr/>
            <p:nvPr/>
          </p:nvGrpSpPr>
          <p:grpSpPr>
            <a:xfrm>
              <a:off x="5830645" y="1539749"/>
              <a:ext cx="259692" cy="269909"/>
              <a:chOff x="5830645" y="1539749"/>
              <a:chExt cx="259692" cy="269909"/>
            </a:xfrm>
          </p:grpSpPr>
          <p:sp>
            <p:nvSpPr>
              <p:cNvPr id="9865" name="Google Shape;9865;p131"/>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31"/>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131"/>
            <p:cNvGrpSpPr/>
            <p:nvPr/>
          </p:nvGrpSpPr>
          <p:grpSpPr>
            <a:xfrm>
              <a:off x="6101293" y="1539749"/>
              <a:ext cx="259692" cy="269909"/>
              <a:chOff x="6101293" y="1539749"/>
              <a:chExt cx="259692" cy="269909"/>
            </a:xfrm>
          </p:grpSpPr>
          <p:sp>
            <p:nvSpPr>
              <p:cNvPr id="9868" name="Google Shape;9868;p131"/>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31"/>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0" name="Google Shape;9870;p131"/>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131"/>
          <p:cNvGrpSpPr/>
          <p:nvPr/>
        </p:nvGrpSpPr>
        <p:grpSpPr>
          <a:xfrm>
            <a:off x="714444" y="2707054"/>
            <a:ext cx="1452955" cy="621360"/>
            <a:chOff x="732422" y="2990152"/>
            <a:chExt cx="1337773" cy="572102"/>
          </a:xfrm>
        </p:grpSpPr>
        <p:sp>
          <p:nvSpPr>
            <p:cNvPr id="9872" name="Google Shape;9872;p131"/>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31"/>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31"/>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31"/>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31"/>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31"/>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1" name="Shape 9881"/>
        <p:cNvGrpSpPr/>
        <p:nvPr/>
      </p:nvGrpSpPr>
      <p:grpSpPr>
        <a:xfrm>
          <a:off x="0" y="0"/>
          <a:ext cx="0" cy="0"/>
          <a:chOff x="0" y="0"/>
          <a:chExt cx="0" cy="0"/>
        </a:xfrm>
      </p:grpSpPr>
      <p:grpSp>
        <p:nvGrpSpPr>
          <p:cNvPr id="9882" name="Google Shape;9882;p132"/>
          <p:cNvGrpSpPr/>
          <p:nvPr/>
        </p:nvGrpSpPr>
        <p:grpSpPr>
          <a:xfrm>
            <a:off x="708579" y="965872"/>
            <a:ext cx="1636117" cy="1526144"/>
            <a:chOff x="729238" y="1179665"/>
            <a:chExt cx="1636117" cy="1526144"/>
          </a:xfrm>
        </p:grpSpPr>
        <p:grpSp>
          <p:nvGrpSpPr>
            <p:cNvPr id="9883" name="Google Shape;9883;p132"/>
            <p:cNvGrpSpPr/>
            <p:nvPr/>
          </p:nvGrpSpPr>
          <p:grpSpPr>
            <a:xfrm>
              <a:off x="729238" y="1179665"/>
              <a:ext cx="80700" cy="1526144"/>
              <a:chOff x="729238" y="1179665"/>
              <a:chExt cx="80700" cy="1526144"/>
            </a:xfrm>
          </p:grpSpPr>
          <p:sp>
            <p:nvSpPr>
              <p:cNvPr id="9884" name="Google Shape;9884;p132"/>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32"/>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32"/>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32"/>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3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3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3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3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3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3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132"/>
            <p:cNvGrpSpPr/>
            <p:nvPr/>
          </p:nvGrpSpPr>
          <p:grpSpPr>
            <a:xfrm>
              <a:off x="903098" y="1179665"/>
              <a:ext cx="80700" cy="1526144"/>
              <a:chOff x="903098" y="1179665"/>
              <a:chExt cx="80700" cy="1526144"/>
            </a:xfrm>
          </p:grpSpPr>
          <p:sp>
            <p:nvSpPr>
              <p:cNvPr id="9895" name="Google Shape;9895;p132"/>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32"/>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32"/>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32"/>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32"/>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32"/>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3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3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3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3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132"/>
            <p:cNvGrpSpPr/>
            <p:nvPr/>
          </p:nvGrpSpPr>
          <p:grpSpPr>
            <a:xfrm>
              <a:off x="1076958" y="1179665"/>
              <a:ext cx="80700" cy="1526144"/>
              <a:chOff x="1076958" y="1179665"/>
              <a:chExt cx="80700" cy="1526144"/>
            </a:xfrm>
          </p:grpSpPr>
          <p:sp>
            <p:nvSpPr>
              <p:cNvPr id="9906" name="Google Shape;9906;p132"/>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32"/>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32"/>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32"/>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32"/>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32"/>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32"/>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3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3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3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6" name="Google Shape;9916;p132"/>
            <p:cNvGrpSpPr/>
            <p:nvPr/>
          </p:nvGrpSpPr>
          <p:grpSpPr>
            <a:xfrm>
              <a:off x="1247707" y="1179665"/>
              <a:ext cx="80700" cy="1526144"/>
              <a:chOff x="1247707" y="1179665"/>
              <a:chExt cx="80700" cy="1526144"/>
            </a:xfrm>
          </p:grpSpPr>
          <p:sp>
            <p:nvSpPr>
              <p:cNvPr id="9917" name="Google Shape;9917;p132"/>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32"/>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32"/>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3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3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3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3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3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3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3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132"/>
            <p:cNvGrpSpPr/>
            <p:nvPr/>
          </p:nvGrpSpPr>
          <p:grpSpPr>
            <a:xfrm>
              <a:off x="1421567" y="1179665"/>
              <a:ext cx="80700" cy="1526144"/>
              <a:chOff x="1421567" y="1179665"/>
              <a:chExt cx="80700" cy="1526144"/>
            </a:xfrm>
          </p:grpSpPr>
          <p:sp>
            <p:nvSpPr>
              <p:cNvPr id="9928" name="Google Shape;9928;p132"/>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32"/>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32"/>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32"/>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32"/>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32"/>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32"/>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32"/>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3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3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132"/>
            <p:cNvGrpSpPr/>
            <p:nvPr/>
          </p:nvGrpSpPr>
          <p:grpSpPr>
            <a:xfrm>
              <a:off x="1592327" y="1179665"/>
              <a:ext cx="80700" cy="1526144"/>
              <a:chOff x="1592327" y="1179665"/>
              <a:chExt cx="80700" cy="1526144"/>
            </a:xfrm>
          </p:grpSpPr>
          <p:sp>
            <p:nvSpPr>
              <p:cNvPr id="9939" name="Google Shape;9939;p132"/>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32"/>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32"/>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32"/>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32"/>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32"/>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3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3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3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3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132"/>
            <p:cNvGrpSpPr/>
            <p:nvPr/>
          </p:nvGrpSpPr>
          <p:grpSpPr>
            <a:xfrm>
              <a:off x="1766187" y="1179665"/>
              <a:ext cx="80700" cy="1526144"/>
              <a:chOff x="1766187" y="1179665"/>
              <a:chExt cx="80700" cy="1526144"/>
            </a:xfrm>
          </p:grpSpPr>
          <p:sp>
            <p:nvSpPr>
              <p:cNvPr id="9950" name="Google Shape;9950;p132"/>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32"/>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32"/>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32"/>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32"/>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32"/>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32"/>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32"/>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32"/>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3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132"/>
            <p:cNvGrpSpPr/>
            <p:nvPr/>
          </p:nvGrpSpPr>
          <p:grpSpPr>
            <a:xfrm>
              <a:off x="1936935" y="1179665"/>
              <a:ext cx="80700" cy="1526144"/>
              <a:chOff x="1936935" y="1179665"/>
              <a:chExt cx="80700" cy="1526144"/>
            </a:xfrm>
          </p:grpSpPr>
          <p:sp>
            <p:nvSpPr>
              <p:cNvPr id="9961" name="Google Shape;9961;p132"/>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32"/>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32"/>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32"/>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32"/>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3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3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3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3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3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132"/>
            <p:cNvGrpSpPr/>
            <p:nvPr/>
          </p:nvGrpSpPr>
          <p:grpSpPr>
            <a:xfrm>
              <a:off x="2110795" y="1179665"/>
              <a:ext cx="80700" cy="1526144"/>
              <a:chOff x="2110795" y="1179665"/>
              <a:chExt cx="80700" cy="1526144"/>
            </a:xfrm>
          </p:grpSpPr>
          <p:sp>
            <p:nvSpPr>
              <p:cNvPr id="9972" name="Google Shape;9972;p132"/>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32"/>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32"/>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32"/>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3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3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3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3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3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3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132"/>
            <p:cNvGrpSpPr/>
            <p:nvPr/>
          </p:nvGrpSpPr>
          <p:grpSpPr>
            <a:xfrm>
              <a:off x="2284655" y="1179665"/>
              <a:ext cx="80700" cy="1526144"/>
              <a:chOff x="2284655" y="1179665"/>
              <a:chExt cx="80700" cy="1526144"/>
            </a:xfrm>
          </p:grpSpPr>
          <p:sp>
            <p:nvSpPr>
              <p:cNvPr id="9983" name="Google Shape;9983;p132"/>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32"/>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32"/>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32"/>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32"/>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32"/>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3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3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3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3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3" name="Google Shape;9993;p132"/>
          <p:cNvGrpSpPr/>
          <p:nvPr/>
        </p:nvGrpSpPr>
        <p:grpSpPr>
          <a:xfrm>
            <a:off x="2603245" y="985011"/>
            <a:ext cx="1364248" cy="1102133"/>
            <a:chOff x="2623904" y="1198803"/>
            <a:chExt cx="1364248" cy="1102133"/>
          </a:xfrm>
        </p:grpSpPr>
        <p:grpSp>
          <p:nvGrpSpPr>
            <p:cNvPr id="9994" name="Google Shape;9994;p132"/>
            <p:cNvGrpSpPr/>
            <p:nvPr/>
          </p:nvGrpSpPr>
          <p:grpSpPr>
            <a:xfrm>
              <a:off x="2623907" y="1198803"/>
              <a:ext cx="1364245" cy="273000"/>
              <a:chOff x="2623907" y="1198803"/>
              <a:chExt cx="1364245" cy="273000"/>
            </a:xfrm>
          </p:grpSpPr>
          <p:sp>
            <p:nvSpPr>
              <p:cNvPr id="9995" name="Google Shape;9995;p132"/>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3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3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3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3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132"/>
            <p:cNvGrpSpPr/>
            <p:nvPr/>
          </p:nvGrpSpPr>
          <p:grpSpPr>
            <a:xfrm>
              <a:off x="2623904" y="1476964"/>
              <a:ext cx="1364245" cy="273000"/>
              <a:chOff x="2623904" y="1476964"/>
              <a:chExt cx="1364245" cy="273000"/>
            </a:xfrm>
          </p:grpSpPr>
          <p:sp>
            <p:nvSpPr>
              <p:cNvPr id="10001" name="Google Shape;10001;p132"/>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32"/>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32"/>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3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3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132"/>
            <p:cNvGrpSpPr/>
            <p:nvPr/>
          </p:nvGrpSpPr>
          <p:grpSpPr>
            <a:xfrm>
              <a:off x="2623907" y="1749775"/>
              <a:ext cx="1364245" cy="273000"/>
              <a:chOff x="2623907" y="1749775"/>
              <a:chExt cx="1364245" cy="273000"/>
            </a:xfrm>
          </p:grpSpPr>
          <p:sp>
            <p:nvSpPr>
              <p:cNvPr id="10007" name="Google Shape;10007;p132"/>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32"/>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3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3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3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132"/>
            <p:cNvGrpSpPr/>
            <p:nvPr/>
          </p:nvGrpSpPr>
          <p:grpSpPr>
            <a:xfrm>
              <a:off x="2623904" y="2027936"/>
              <a:ext cx="1364245" cy="273000"/>
              <a:chOff x="2623904" y="2027936"/>
              <a:chExt cx="1364245" cy="273000"/>
            </a:xfrm>
          </p:grpSpPr>
          <p:sp>
            <p:nvSpPr>
              <p:cNvPr id="10013" name="Google Shape;10013;p13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3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3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3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3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8" name="Google Shape;10018;p132"/>
          <p:cNvGrpSpPr/>
          <p:nvPr/>
        </p:nvGrpSpPr>
        <p:grpSpPr>
          <a:xfrm>
            <a:off x="2592706" y="2444193"/>
            <a:ext cx="1387541" cy="159124"/>
            <a:chOff x="3200660" y="2180272"/>
            <a:chExt cx="2563824" cy="378237"/>
          </a:xfrm>
        </p:grpSpPr>
        <p:sp>
          <p:nvSpPr>
            <p:cNvPr id="10019" name="Google Shape;10019;p13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3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3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3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3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3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3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3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3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3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3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3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3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3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3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3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3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3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132"/>
          <p:cNvGrpSpPr/>
          <p:nvPr/>
        </p:nvGrpSpPr>
        <p:grpSpPr>
          <a:xfrm>
            <a:off x="2589231" y="2722018"/>
            <a:ext cx="1390502" cy="159625"/>
            <a:chOff x="3530150" y="2790075"/>
            <a:chExt cx="1962600" cy="225300"/>
          </a:xfrm>
        </p:grpSpPr>
        <p:sp>
          <p:nvSpPr>
            <p:cNvPr id="10038" name="Google Shape;10038;p132"/>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32"/>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132"/>
          <p:cNvGrpSpPr/>
          <p:nvPr/>
        </p:nvGrpSpPr>
        <p:grpSpPr>
          <a:xfrm>
            <a:off x="2589884" y="3000344"/>
            <a:ext cx="1411629" cy="153761"/>
            <a:chOff x="3558802" y="4011427"/>
            <a:chExt cx="1866000" cy="111300"/>
          </a:xfrm>
        </p:grpSpPr>
        <p:sp>
          <p:nvSpPr>
            <p:cNvPr id="10041" name="Google Shape;10041;p13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32"/>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3" name="Google Shape;10043;p132"/>
          <p:cNvGrpSpPr/>
          <p:nvPr/>
        </p:nvGrpSpPr>
        <p:grpSpPr>
          <a:xfrm>
            <a:off x="2589576" y="2205744"/>
            <a:ext cx="1383503" cy="119749"/>
            <a:chOff x="3465975" y="2270276"/>
            <a:chExt cx="1986364" cy="171929"/>
          </a:xfrm>
        </p:grpSpPr>
        <p:sp>
          <p:nvSpPr>
            <p:cNvPr id="10044" name="Google Shape;10044;p13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3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32"/>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32"/>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32"/>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3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32"/>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32"/>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132"/>
          <p:cNvGrpSpPr/>
          <p:nvPr/>
        </p:nvGrpSpPr>
        <p:grpSpPr>
          <a:xfrm>
            <a:off x="2600584" y="3569394"/>
            <a:ext cx="1369531" cy="195460"/>
            <a:chOff x="723300" y="4253549"/>
            <a:chExt cx="2276482" cy="324900"/>
          </a:xfrm>
        </p:grpSpPr>
        <p:sp>
          <p:nvSpPr>
            <p:cNvPr id="10053" name="Google Shape;10053;p13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3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3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3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32"/>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132"/>
          <p:cNvGrpSpPr/>
          <p:nvPr/>
        </p:nvGrpSpPr>
        <p:grpSpPr>
          <a:xfrm>
            <a:off x="2590145" y="3270574"/>
            <a:ext cx="1389066" cy="180119"/>
            <a:chOff x="705948" y="3788465"/>
            <a:chExt cx="2308953" cy="299400"/>
          </a:xfrm>
        </p:grpSpPr>
        <p:sp>
          <p:nvSpPr>
            <p:cNvPr id="10059" name="Google Shape;10059;p13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3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3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32"/>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32"/>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132"/>
          <p:cNvGrpSpPr/>
          <p:nvPr/>
        </p:nvGrpSpPr>
        <p:grpSpPr>
          <a:xfrm>
            <a:off x="2638082" y="3883554"/>
            <a:ext cx="1304609" cy="294074"/>
            <a:chOff x="2658741" y="4097347"/>
            <a:chExt cx="1304609" cy="294074"/>
          </a:xfrm>
        </p:grpSpPr>
        <p:grpSp>
          <p:nvGrpSpPr>
            <p:cNvPr id="10065" name="Google Shape;10065;p132"/>
            <p:cNvGrpSpPr/>
            <p:nvPr/>
          </p:nvGrpSpPr>
          <p:grpSpPr>
            <a:xfrm>
              <a:off x="2658741" y="4097347"/>
              <a:ext cx="118572" cy="294074"/>
              <a:chOff x="3343310" y="4475555"/>
              <a:chExt cx="127717" cy="316753"/>
            </a:xfrm>
          </p:grpSpPr>
          <p:sp>
            <p:nvSpPr>
              <p:cNvPr id="10066" name="Google Shape;10066;p13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3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132"/>
            <p:cNvGrpSpPr/>
            <p:nvPr/>
          </p:nvGrpSpPr>
          <p:grpSpPr>
            <a:xfrm>
              <a:off x="3815519" y="4098388"/>
              <a:ext cx="147831" cy="291991"/>
              <a:chOff x="3527539" y="4476677"/>
              <a:chExt cx="159232" cy="314510"/>
            </a:xfrm>
          </p:grpSpPr>
          <p:sp>
            <p:nvSpPr>
              <p:cNvPr id="10069" name="Google Shape;10069;p13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3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1" name="Google Shape;10071;p132"/>
            <p:cNvGrpSpPr/>
            <p:nvPr/>
          </p:nvGrpSpPr>
          <p:grpSpPr>
            <a:xfrm>
              <a:off x="3511696" y="4098388"/>
              <a:ext cx="147831" cy="291991"/>
              <a:chOff x="3527539" y="4476677"/>
              <a:chExt cx="159232" cy="314510"/>
            </a:xfrm>
          </p:grpSpPr>
          <p:sp>
            <p:nvSpPr>
              <p:cNvPr id="10072" name="Google Shape;10072;p13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3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132"/>
            <p:cNvGrpSpPr/>
            <p:nvPr/>
          </p:nvGrpSpPr>
          <p:grpSpPr>
            <a:xfrm>
              <a:off x="3207874" y="4098388"/>
              <a:ext cx="147831" cy="291991"/>
              <a:chOff x="3527539" y="4476677"/>
              <a:chExt cx="159232" cy="314510"/>
            </a:xfrm>
          </p:grpSpPr>
          <p:sp>
            <p:nvSpPr>
              <p:cNvPr id="10075" name="Google Shape;10075;p13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3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132"/>
            <p:cNvGrpSpPr/>
            <p:nvPr/>
          </p:nvGrpSpPr>
          <p:grpSpPr>
            <a:xfrm>
              <a:off x="2933305" y="4097347"/>
              <a:ext cx="118572" cy="294074"/>
              <a:chOff x="3343310" y="4475555"/>
              <a:chExt cx="127717" cy="316753"/>
            </a:xfrm>
          </p:grpSpPr>
          <p:sp>
            <p:nvSpPr>
              <p:cNvPr id="10078" name="Google Shape;10078;p13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3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0" name="Google Shape;10080;p132"/>
          <p:cNvGrpSpPr/>
          <p:nvPr/>
        </p:nvGrpSpPr>
        <p:grpSpPr>
          <a:xfrm>
            <a:off x="4256912" y="1866676"/>
            <a:ext cx="1433821" cy="191501"/>
            <a:chOff x="4273350" y="2080469"/>
            <a:chExt cx="1433821" cy="191501"/>
          </a:xfrm>
        </p:grpSpPr>
        <p:grpSp>
          <p:nvGrpSpPr>
            <p:cNvPr id="10081" name="Google Shape;10081;p132"/>
            <p:cNvGrpSpPr/>
            <p:nvPr/>
          </p:nvGrpSpPr>
          <p:grpSpPr>
            <a:xfrm>
              <a:off x="4273350" y="2080469"/>
              <a:ext cx="1433821" cy="0"/>
              <a:chOff x="5224975" y="2962250"/>
              <a:chExt cx="1544400" cy="0"/>
            </a:xfrm>
          </p:grpSpPr>
          <p:cxnSp>
            <p:nvCxnSpPr>
              <p:cNvPr id="10082" name="Google Shape;10082;p13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083" name="Google Shape;10083;p132"/>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084" name="Google Shape;10084;p132"/>
            <p:cNvGrpSpPr/>
            <p:nvPr/>
          </p:nvGrpSpPr>
          <p:grpSpPr>
            <a:xfrm>
              <a:off x="4273350" y="2271969"/>
              <a:ext cx="1433821" cy="0"/>
              <a:chOff x="5224975" y="2962250"/>
              <a:chExt cx="1544400" cy="0"/>
            </a:xfrm>
          </p:grpSpPr>
          <p:cxnSp>
            <p:nvCxnSpPr>
              <p:cNvPr id="10085" name="Google Shape;10085;p132"/>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086" name="Google Shape;10086;p132"/>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087" name="Google Shape;10087;p132"/>
          <p:cNvGrpSpPr/>
          <p:nvPr/>
        </p:nvGrpSpPr>
        <p:grpSpPr>
          <a:xfrm>
            <a:off x="4258467" y="969244"/>
            <a:ext cx="1430711" cy="743389"/>
            <a:chOff x="5159450" y="1919950"/>
            <a:chExt cx="1541050" cy="862500"/>
          </a:xfrm>
        </p:grpSpPr>
        <p:sp>
          <p:nvSpPr>
            <p:cNvPr id="10088" name="Google Shape;10088;p13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089" name="Google Shape;10089;p132"/>
            <p:cNvGrpSpPr/>
            <p:nvPr/>
          </p:nvGrpSpPr>
          <p:grpSpPr>
            <a:xfrm>
              <a:off x="5159450" y="1919950"/>
              <a:ext cx="1541050" cy="862500"/>
              <a:chOff x="5159450" y="1919950"/>
              <a:chExt cx="1541050" cy="862500"/>
            </a:xfrm>
          </p:grpSpPr>
          <p:cxnSp>
            <p:nvCxnSpPr>
              <p:cNvPr id="10090" name="Google Shape;10090;p13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091" name="Google Shape;10091;p13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092" name="Google Shape;10092;p132"/>
          <p:cNvGrpSpPr/>
          <p:nvPr/>
        </p:nvGrpSpPr>
        <p:grpSpPr>
          <a:xfrm>
            <a:off x="4248581" y="2192571"/>
            <a:ext cx="1450484" cy="1052087"/>
            <a:chOff x="5230575" y="1554475"/>
            <a:chExt cx="2137150" cy="1550150"/>
          </a:xfrm>
        </p:grpSpPr>
        <p:sp>
          <p:nvSpPr>
            <p:cNvPr id="10093" name="Google Shape;10093;p132"/>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32"/>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32"/>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32"/>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32"/>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32"/>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32"/>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32"/>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32"/>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32"/>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32"/>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32"/>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32"/>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6" name="Google Shape;10106;p132"/>
          <p:cNvGrpSpPr/>
          <p:nvPr/>
        </p:nvGrpSpPr>
        <p:grpSpPr>
          <a:xfrm rot="10800000">
            <a:off x="4265131" y="3284761"/>
            <a:ext cx="1417383" cy="887946"/>
            <a:chOff x="5645403" y="2920021"/>
            <a:chExt cx="2650800" cy="2180614"/>
          </a:xfrm>
        </p:grpSpPr>
        <p:sp>
          <p:nvSpPr>
            <p:cNvPr id="10107" name="Google Shape;10107;p132"/>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8" name="Google Shape;10108;p132"/>
            <p:cNvCxnSpPr>
              <a:stCxn id="10107"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109" name="Google Shape;10109;p132"/>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0" name="Google Shape;10110;p132"/>
            <p:cNvCxnSpPr>
              <a:endCxn id="10109"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111" name="Google Shape;10111;p132"/>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2" name="Google Shape;10112;p132"/>
            <p:cNvCxnSpPr>
              <a:stCxn id="10111"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113" name="Google Shape;10113;p132"/>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4" name="Google Shape;10114;p132"/>
            <p:cNvCxnSpPr>
              <a:endCxn id="10113"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115" name="Google Shape;10115;p132"/>
          <p:cNvGrpSpPr/>
          <p:nvPr/>
        </p:nvGrpSpPr>
        <p:grpSpPr>
          <a:xfrm>
            <a:off x="7365491" y="2188116"/>
            <a:ext cx="1071743" cy="1021579"/>
            <a:chOff x="7189833" y="2022667"/>
            <a:chExt cx="1251159" cy="1192597"/>
          </a:xfrm>
        </p:grpSpPr>
        <p:sp>
          <p:nvSpPr>
            <p:cNvPr id="10116" name="Google Shape;10116;p132"/>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32"/>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32"/>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32"/>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132"/>
          <p:cNvGrpSpPr/>
          <p:nvPr/>
        </p:nvGrpSpPr>
        <p:grpSpPr>
          <a:xfrm>
            <a:off x="706762" y="2614523"/>
            <a:ext cx="1695374" cy="1560837"/>
            <a:chOff x="727421" y="2828315"/>
            <a:chExt cx="1695374" cy="1560837"/>
          </a:xfrm>
        </p:grpSpPr>
        <p:grpSp>
          <p:nvGrpSpPr>
            <p:cNvPr id="10121" name="Google Shape;10121;p132"/>
            <p:cNvGrpSpPr/>
            <p:nvPr/>
          </p:nvGrpSpPr>
          <p:grpSpPr>
            <a:xfrm>
              <a:off x="819108" y="2882501"/>
              <a:ext cx="103104" cy="1426186"/>
              <a:chOff x="4674013" y="3100904"/>
              <a:chExt cx="122758" cy="1698043"/>
            </a:xfrm>
          </p:grpSpPr>
          <p:sp>
            <p:nvSpPr>
              <p:cNvPr id="10122" name="Google Shape;10122;p13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3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3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3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3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3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3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132"/>
            <p:cNvGrpSpPr/>
            <p:nvPr/>
          </p:nvGrpSpPr>
          <p:grpSpPr>
            <a:xfrm>
              <a:off x="1062475" y="2882501"/>
              <a:ext cx="103104" cy="1426186"/>
              <a:chOff x="4940438" y="3100904"/>
              <a:chExt cx="122758" cy="1698043"/>
            </a:xfrm>
          </p:grpSpPr>
          <p:sp>
            <p:nvSpPr>
              <p:cNvPr id="10130" name="Google Shape;10130;p13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3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3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3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3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3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3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132"/>
            <p:cNvGrpSpPr/>
            <p:nvPr/>
          </p:nvGrpSpPr>
          <p:grpSpPr>
            <a:xfrm>
              <a:off x="1299324" y="2882501"/>
              <a:ext cx="103104" cy="1426186"/>
              <a:chOff x="5206863" y="3100904"/>
              <a:chExt cx="122758" cy="1698043"/>
            </a:xfrm>
          </p:grpSpPr>
          <p:sp>
            <p:nvSpPr>
              <p:cNvPr id="10138" name="Google Shape;10138;p13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3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3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3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3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3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3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132"/>
            <p:cNvGrpSpPr/>
            <p:nvPr/>
          </p:nvGrpSpPr>
          <p:grpSpPr>
            <a:xfrm>
              <a:off x="1786057" y="2882501"/>
              <a:ext cx="103104" cy="1426186"/>
              <a:chOff x="6006138" y="3143629"/>
              <a:chExt cx="122758" cy="1698043"/>
            </a:xfrm>
          </p:grpSpPr>
          <p:sp>
            <p:nvSpPr>
              <p:cNvPr id="10146" name="Google Shape;10146;p13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3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3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3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3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3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3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132"/>
            <p:cNvGrpSpPr/>
            <p:nvPr/>
          </p:nvGrpSpPr>
          <p:grpSpPr>
            <a:xfrm>
              <a:off x="2029422" y="2882501"/>
              <a:ext cx="103104" cy="1426186"/>
              <a:chOff x="6805413" y="3100904"/>
              <a:chExt cx="122758" cy="1698043"/>
            </a:xfrm>
          </p:grpSpPr>
          <p:sp>
            <p:nvSpPr>
              <p:cNvPr id="10154" name="Google Shape;10154;p13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3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3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3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3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3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3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132"/>
            <p:cNvGrpSpPr/>
            <p:nvPr/>
          </p:nvGrpSpPr>
          <p:grpSpPr>
            <a:xfrm>
              <a:off x="727421" y="2828315"/>
              <a:ext cx="1695374" cy="1560837"/>
              <a:chOff x="734799" y="2782450"/>
              <a:chExt cx="1571100" cy="1577400"/>
            </a:xfrm>
          </p:grpSpPr>
          <p:cxnSp>
            <p:nvCxnSpPr>
              <p:cNvPr id="10162" name="Google Shape;10162;p13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163" name="Google Shape;10163;p13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164" name="Google Shape;10164;p132"/>
            <p:cNvGrpSpPr/>
            <p:nvPr/>
          </p:nvGrpSpPr>
          <p:grpSpPr>
            <a:xfrm>
              <a:off x="2272795" y="2882501"/>
              <a:ext cx="103104" cy="1426186"/>
              <a:chOff x="5206863" y="3100904"/>
              <a:chExt cx="122758" cy="1698043"/>
            </a:xfrm>
          </p:grpSpPr>
          <p:sp>
            <p:nvSpPr>
              <p:cNvPr id="10165" name="Google Shape;10165;p13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3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3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3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3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3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3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132"/>
            <p:cNvGrpSpPr/>
            <p:nvPr/>
          </p:nvGrpSpPr>
          <p:grpSpPr>
            <a:xfrm>
              <a:off x="1542694" y="2882501"/>
              <a:ext cx="103104" cy="1426186"/>
              <a:chOff x="6006138" y="3143629"/>
              <a:chExt cx="122758" cy="1698043"/>
            </a:xfrm>
          </p:grpSpPr>
          <p:sp>
            <p:nvSpPr>
              <p:cNvPr id="10173" name="Google Shape;10173;p13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3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3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3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3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3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3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0" name="Google Shape;10180;p132"/>
          <p:cNvGrpSpPr/>
          <p:nvPr/>
        </p:nvGrpSpPr>
        <p:grpSpPr>
          <a:xfrm>
            <a:off x="5915341" y="2192094"/>
            <a:ext cx="1248543" cy="1025319"/>
            <a:chOff x="5183758" y="1210600"/>
            <a:chExt cx="3605380" cy="2960783"/>
          </a:xfrm>
        </p:grpSpPr>
        <p:sp>
          <p:nvSpPr>
            <p:cNvPr id="10181" name="Google Shape;10181;p13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3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3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3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85" name="Google Shape;10185;p132"/>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186" name="Google Shape;10186;p132"/>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187" name="Google Shape;10187;p132"/>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188" name="Google Shape;10188;p132"/>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189" name="Google Shape;10189;p132"/>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132"/>
          <p:cNvGrpSpPr/>
          <p:nvPr/>
        </p:nvGrpSpPr>
        <p:grpSpPr>
          <a:xfrm>
            <a:off x="5772403" y="3330411"/>
            <a:ext cx="2664831" cy="843440"/>
            <a:chOff x="5916567" y="1099697"/>
            <a:chExt cx="2556683" cy="809211"/>
          </a:xfrm>
        </p:grpSpPr>
        <p:sp>
          <p:nvSpPr>
            <p:cNvPr id="10191" name="Google Shape;10191;p132"/>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32"/>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32"/>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32"/>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32"/>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32"/>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32"/>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32"/>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132"/>
          <p:cNvGrpSpPr/>
          <p:nvPr/>
        </p:nvGrpSpPr>
        <p:grpSpPr>
          <a:xfrm>
            <a:off x="5879943" y="979270"/>
            <a:ext cx="1299851" cy="1023338"/>
            <a:chOff x="5900602" y="1193063"/>
            <a:chExt cx="1299851" cy="1023338"/>
          </a:xfrm>
        </p:grpSpPr>
        <p:grpSp>
          <p:nvGrpSpPr>
            <p:cNvPr id="10200" name="Google Shape;10200;p132"/>
            <p:cNvGrpSpPr/>
            <p:nvPr/>
          </p:nvGrpSpPr>
          <p:grpSpPr>
            <a:xfrm>
              <a:off x="6743564" y="1193063"/>
              <a:ext cx="456889" cy="700379"/>
              <a:chOff x="6743564" y="1193063"/>
              <a:chExt cx="456889" cy="700379"/>
            </a:xfrm>
          </p:grpSpPr>
          <p:grpSp>
            <p:nvGrpSpPr>
              <p:cNvPr id="10201" name="Google Shape;10201;p132"/>
              <p:cNvGrpSpPr/>
              <p:nvPr/>
            </p:nvGrpSpPr>
            <p:grpSpPr>
              <a:xfrm>
                <a:off x="6743564" y="1690731"/>
                <a:ext cx="214402" cy="202710"/>
                <a:chOff x="6743564" y="1690731"/>
                <a:chExt cx="214402" cy="202710"/>
              </a:xfrm>
            </p:grpSpPr>
            <p:sp>
              <p:nvSpPr>
                <p:cNvPr id="10202" name="Google Shape;10202;p132"/>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32"/>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132"/>
              <p:cNvGrpSpPr/>
              <p:nvPr/>
            </p:nvGrpSpPr>
            <p:grpSpPr>
              <a:xfrm>
                <a:off x="6915505" y="1193063"/>
                <a:ext cx="284947" cy="589637"/>
                <a:chOff x="6915505" y="1193063"/>
                <a:chExt cx="284947" cy="589637"/>
              </a:xfrm>
            </p:grpSpPr>
            <p:sp>
              <p:nvSpPr>
                <p:cNvPr id="10205" name="Google Shape;10205;p13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06" name="Google Shape;10206;p132"/>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207" name="Google Shape;10207;p132"/>
            <p:cNvGrpSpPr/>
            <p:nvPr/>
          </p:nvGrpSpPr>
          <p:grpSpPr>
            <a:xfrm>
              <a:off x="6520337" y="1193063"/>
              <a:ext cx="341815" cy="801589"/>
              <a:chOff x="6520337" y="1193063"/>
              <a:chExt cx="341815" cy="801589"/>
            </a:xfrm>
          </p:grpSpPr>
          <p:grpSp>
            <p:nvGrpSpPr>
              <p:cNvPr id="10208" name="Google Shape;10208;p132"/>
              <p:cNvGrpSpPr/>
              <p:nvPr/>
            </p:nvGrpSpPr>
            <p:grpSpPr>
              <a:xfrm>
                <a:off x="6520337" y="1589527"/>
                <a:ext cx="213950" cy="405125"/>
                <a:chOff x="6520337" y="1589527"/>
                <a:chExt cx="213950" cy="405125"/>
              </a:xfrm>
            </p:grpSpPr>
            <p:sp>
              <p:nvSpPr>
                <p:cNvPr id="10209" name="Google Shape;10209;p13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32"/>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132"/>
              <p:cNvGrpSpPr/>
              <p:nvPr/>
            </p:nvGrpSpPr>
            <p:grpSpPr>
              <a:xfrm>
                <a:off x="6577204" y="1193063"/>
                <a:ext cx="284947" cy="453562"/>
                <a:chOff x="6577204" y="1193063"/>
                <a:chExt cx="284947" cy="453562"/>
              </a:xfrm>
            </p:grpSpPr>
            <p:sp>
              <p:nvSpPr>
                <p:cNvPr id="10212" name="Google Shape;10212;p13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13" name="Google Shape;10213;p132"/>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214" name="Google Shape;10214;p132"/>
            <p:cNvGrpSpPr/>
            <p:nvPr/>
          </p:nvGrpSpPr>
          <p:grpSpPr>
            <a:xfrm>
              <a:off x="6238903" y="1193063"/>
              <a:ext cx="300475" cy="901782"/>
              <a:chOff x="6238903" y="1193063"/>
              <a:chExt cx="300475" cy="901782"/>
            </a:xfrm>
          </p:grpSpPr>
          <p:grpSp>
            <p:nvGrpSpPr>
              <p:cNvPr id="10215" name="Google Shape;10215;p132"/>
              <p:cNvGrpSpPr/>
              <p:nvPr/>
            </p:nvGrpSpPr>
            <p:grpSpPr>
              <a:xfrm>
                <a:off x="6290865" y="1489315"/>
                <a:ext cx="248514" cy="605530"/>
                <a:chOff x="6290865" y="1489315"/>
                <a:chExt cx="248514" cy="605530"/>
              </a:xfrm>
            </p:grpSpPr>
            <p:sp>
              <p:nvSpPr>
                <p:cNvPr id="10216" name="Google Shape;10216;p13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32"/>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132"/>
              <p:cNvGrpSpPr/>
              <p:nvPr/>
            </p:nvGrpSpPr>
            <p:grpSpPr>
              <a:xfrm>
                <a:off x="6238903" y="1193063"/>
                <a:ext cx="284947" cy="327512"/>
                <a:chOff x="6238903" y="1193063"/>
                <a:chExt cx="284947" cy="327512"/>
              </a:xfrm>
            </p:grpSpPr>
            <p:sp>
              <p:nvSpPr>
                <p:cNvPr id="10219" name="Google Shape;10219;p13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20" name="Google Shape;10220;p132"/>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221" name="Google Shape;10221;p132"/>
            <p:cNvGrpSpPr/>
            <p:nvPr/>
          </p:nvGrpSpPr>
          <p:grpSpPr>
            <a:xfrm>
              <a:off x="5900602" y="1193063"/>
              <a:ext cx="444345" cy="1023338"/>
              <a:chOff x="5900602" y="1193063"/>
              <a:chExt cx="444345" cy="1023338"/>
            </a:xfrm>
          </p:grpSpPr>
          <p:grpSp>
            <p:nvGrpSpPr>
              <p:cNvPr id="10222" name="Google Shape;10222;p132"/>
              <p:cNvGrpSpPr/>
              <p:nvPr/>
            </p:nvGrpSpPr>
            <p:grpSpPr>
              <a:xfrm>
                <a:off x="6046501" y="1367785"/>
                <a:ext cx="298446" cy="848616"/>
                <a:chOff x="6046501" y="1367785"/>
                <a:chExt cx="298446" cy="848616"/>
              </a:xfrm>
            </p:grpSpPr>
            <p:sp>
              <p:nvSpPr>
                <p:cNvPr id="10223" name="Google Shape;10223;p13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32"/>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132"/>
              <p:cNvGrpSpPr/>
              <p:nvPr/>
            </p:nvGrpSpPr>
            <p:grpSpPr>
              <a:xfrm>
                <a:off x="5900602" y="1193063"/>
                <a:ext cx="284947" cy="182312"/>
                <a:chOff x="5900602" y="1193063"/>
                <a:chExt cx="284947" cy="182312"/>
              </a:xfrm>
            </p:grpSpPr>
            <p:sp>
              <p:nvSpPr>
                <p:cNvPr id="10226" name="Google Shape;10226;p13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27" name="Google Shape;10227;p13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228" name="Google Shape;10228;p132"/>
          <p:cNvGrpSpPr/>
          <p:nvPr/>
        </p:nvGrpSpPr>
        <p:grpSpPr>
          <a:xfrm>
            <a:off x="7217825" y="979415"/>
            <a:ext cx="1219413" cy="1051365"/>
            <a:chOff x="7287122" y="1165658"/>
            <a:chExt cx="1219413" cy="1051365"/>
          </a:xfrm>
        </p:grpSpPr>
        <p:grpSp>
          <p:nvGrpSpPr>
            <p:cNvPr id="10229" name="Google Shape;10229;p132"/>
            <p:cNvGrpSpPr/>
            <p:nvPr/>
          </p:nvGrpSpPr>
          <p:grpSpPr>
            <a:xfrm>
              <a:off x="7287122" y="1969723"/>
              <a:ext cx="1219413" cy="247300"/>
              <a:chOff x="7287122" y="1969723"/>
              <a:chExt cx="1219413" cy="247300"/>
            </a:xfrm>
          </p:grpSpPr>
          <p:sp>
            <p:nvSpPr>
              <p:cNvPr id="10230" name="Google Shape;10230;p13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1" name="Google Shape;10231;p132"/>
              <p:cNvGrpSpPr/>
              <p:nvPr/>
            </p:nvGrpSpPr>
            <p:grpSpPr>
              <a:xfrm>
                <a:off x="7287122" y="2063892"/>
                <a:ext cx="1151753" cy="73428"/>
                <a:chOff x="7287122" y="2063892"/>
                <a:chExt cx="1151753" cy="73428"/>
              </a:xfrm>
            </p:grpSpPr>
            <p:sp>
              <p:nvSpPr>
                <p:cNvPr id="10232" name="Google Shape;10232;p13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33" name="Google Shape;10233;p13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234" name="Google Shape;10234;p132"/>
            <p:cNvGrpSpPr/>
            <p:nvPr/>
          </p:nvGrpSpPr>
          <p:grpSpPr>
            <a:xfrm>
              <a:off x="7287122" y="1712201"/>
              <a:ext cx="1219403" cy="246767"/>
              <a:chOff x="7287122" y="1712201"/>
              <a:chExt cx="1219403" cy="246767"/>
            </a:xfrm>
          </p:grpSpPr>
          <p:sp>
            <p:nvSpPr>
              <p:cNvPr id="10235" name="Google Shape;10235;p13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6" name="Google Shape;10236;p132"/>
              <p:cNvGrpSpPr/>
              <p:nvPr/>
            </p:nvGrpSpPr>
            <p:grpSpPr>
              <a:xfrm>
                <a:off x="7287122" y="1842861"/>
                <a:ext cx="1005303" cy="73419"/>
                <a:chOff x="7287122" y="1842861"/>
                <a:chExt cx="1005303" cy="73419"/>
              </a:xfrm>
            </p:grpSpPr>
            <p:sp>
              <p:nvSpPr>
                <p:cNvPr id="10237" name="Google Shape;10237;p13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38" name="Google Shape;10238;p13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239" name="Google Shape;10239;p132"/>
            <p:cNvGrpSpPr/>
            <p:nvPr/>
          </p:nvGrpSpPr>
          <p:grpSpPr>
            <a:xfrm>
              <a:off x="7287122" y="1447520"/>
              <a:ext cx="1219403" cy="286667"/>
              <a:chOff x="7287122" y="1447520"/>
              <a:chExt cx="1219403" cy="286667"/>
            </a:xfrm>
          </p:grpSpPr>
          <p:sp>
            <p:nvSpPr>
              <p:cNvPr id="10240" name="Google Shape;10240;p13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1" name="Google Shape;10241;p132"/>
              <p:cNvGrpSpPr/>
              <p:nvPr/>
            </p:nvGrpSpPr>
            <p:grpSpPr>
              <a:xfrm>
                <a:off x="7287122" y="1581977"/>
                <a:ext cx="852803" cy="73428"/>
                <a:chOff x="7287122" y="1581977"/>
                <a:chExt cx="852803" cy="73428"/>
              </a:xfrm>
            </p:grpSpPr>
            <p:sp>
              <p:nvSpPr>
                <p:cNvPr id="10242" name="Google Shape;10242;p13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43" name="Google Shape;10243;p13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244" name="Google Shape;10244;p132"/>
            <p:cNvGrpSpPr/>
            <p:nvPr/>
          </p:nvGrpSpPr>
          <p:grpSpPr>
            <a:xfrm>
              <a:off x="7287122" y="1165658"/>
              <a:ext cx="1219403" cy="344253"/>
              <a:chOff x="7287122" y="1165658"/>
              <a:chExt cx="1219403" cy="344253"/>
            </a:xfrm>
          </p:grpSpPr>
          <p:sp>
            <p:nvSpPr>
              <p:cNvPr id="10245" name="Google Shape;10245;p13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6" name="Google Shape;10246;p132"/>
              <p:cNvGrpSpPr/>
              <p:nvPr/>
            </p:nvGrpSpPr>
            <p:grpSpPr>
              <a:xfrm>
                <a:off x="7287122" y="1341025"/>
                <a:ext cx="695703" cy="73419"/>
                <a:chOff x="7287122" y="1341025"/>
                <a:chExt cx="695703" cy="73419"/>
              </a:xfrm>
            </p:grpSpPr>
            <p:sp>
              <p:nvSpPr>
                <p:cNvPr id="10247" name="Google Shape;10247;p13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48" name="Google Shape;10248;p13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52" name="Shape 10252"/>
        <p:cNvGrpSpPr/>
        <p:nvPr/>
      </p:nvGrpSpPr>
      <p:grpSpPr>
        <a:xfrm>
          <a:off x="0" y="0"/>
          <a:ext cx="0" cy="0"/>
          <a:chOff x="0" y="0"/>
          <a:chExt cx="0" cy="0"/>
        </a:xfrm>
      </p:grpSpPr>
      <p:sp>
        <p:nvSpPr>
          <p:cNvPr id="10253" name="Google Shape;10253;p133"/>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10254" name="Google Shape;10254;p133"/>
          <p:cNvGrpSpPr/>
          <p:nvPr/>
        </p:nvGrpSpPr>
        <p:grpSpPr>
          <a:xfrm>
            <a:off x="830341" y="2307733"/>
            <a:ext cx="340168" cy="298978"/>
            <a:chOff x="892750" y="267400"/>
            <a:chExt cx="483125" cy="424625"/>
          </a:xfrm>
        </p:grpSpPr>
        <p:sp>
          <p:nvSpPr>
            <p:cNvPr id="10255" name="Google Shape;10255;p133"/>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56" name="Google Shape;10256;p133"/>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57" name="Google Shape;10257;p133"/>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58" name="Google Shape;10258;p133"/>
          <p:cNvGrpSpPr/>
          <p:nvPr/>
        </p:nvGrpSpPr>
        <p:grpSpPr>
          <a:xfrm>
            <a:off x="1268776" y="2287121"/>
            <a:ext cx="298996" cy="340204"/>
            <a:chOff x="1516475" y="238075"/>
            <a:chExt cx="424650" cy="483175"/>
          </a:xfrm>
        </p:grpSpPr>
        <p:sp>
          <p:nvSpPr>
            <p:cNvPr id="10259" name="Google Shape;10259;p133"/>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60" name="Google Shape;10260;p133"/>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61" name="Google Shape;10261;p133"/>
          <p:cNvGrpSpPr/>
          <p:nvPr/>
        </p:nvGrpSpPr>
        <p:grpSpPr>
          <a:xfrm>
            <a:off x="1661867" y="2367520"/>
            <a:ext cx="341488" cy="179405"/>
            <a:chOff x="2080675" y="352325"/>
            <a:chExt cx="485000" cy="254800"/>
          </a:xfrm>
        </p:grpSpPr>
        <p:sp>
          <p:nvSpPr>
            <p:cNvPr id="10262" name="Google Shape;10262;p133"/>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63" name="Google Shape;10263;p133"/>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64" name="Google Shape;10264;p133"/>
          <p:cNvGrpSpPr/>
          <p:nvPr/>
        </p:nvGrpSpPr>
        <p:grpSpPr>
          <a:xfrm>
            <a:off x="2111046" y="2287138"/>
            <a:ext cx="298996" cy="340168"/>
            <a:chOff x="2705375" y="238125"/>
            <a:chExt cx="424650" cy="483125"/>
          </a:xfrm>
        </p:grpSpPr>
        <p:sp>
          <p:nvSpPr>
            <p:cNvPr id="10265" name="Google Shape;10265;p133"/>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66" name="Google Shape;10266;p133"/>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67" name="Google Shape;10267;p133"/>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68" name="Google Shape;10268;p133"/>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69" name="Google Shape;10269;p133"/>
          <p:cNvGrpSpPr/>
          <p:nvPr/>
        </p:nvGrpSpPr>
        <p:grpSpPr>
          <a:xfrm>
            <a:off x="2527187" y="2287455"/>
            <a:ext cx="301161" cy="339535"/>
            <a:chOff x="3299850" y="238575"/>
            <a:chExt cx="427725" cy="482225"/>
          </a:xfrm>
        </p:grpSpPr>
        <p:sp>
          <p:nvSpPr>
            <p:cNvPr id="10270" name="Google Shape;10270;p133"/>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1" name="Google Shape;10271;p133"/>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2" name="Google Shape;10272;p133"/>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3" name="Google Shape;10273;p133"/>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4" name="Google Shape;10274;p133"/>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75" name="Google Shape;10275;p133"/>
          <p:cNvGrpSpPr/>
          <p:nvPr/>
        </p:nvGrpSpPr>
        <p:grpSpPr>
          <a:xfrm>
            <a:off x="2914108" y="2287138"/>
            <a:ext cx="352455" cy="340168"/>
            <a:chOff x="3857225" y="238125"/>
            <a:chExt cx="500575" cy="483125"/>
          </a:xfrm>
        </p:grpSpPr>
        <p:sp>
          <p:nvSpPr>
            <p:cNvPr id="10276" name="Google Shape;10276;p133"/>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7" name="Google Shape;10277;p133"/>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8" name="Google Shape;10278;p133"/>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79" name="Google Shape;10279;p133"/>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0" name="Google Shape;10280;p133"/>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1" name="Google Shape;10281;p133"/>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2" name="Google Shape;10282;p133"/>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283" name="Google Shape;10283;p133"/>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284" name="Google Shape;10284;p133"/>
          <p:cNvGrpSpPr/>
          <p:nvPr/>
        </p:nvGrpSpPr>
        <p:grpSpPr>
          <a:xfrm>
            <a:off x="3760885" y="2287165"/>
            <a:ext cx="340186" cy="340116"/>
            <a:chOff x="5053900" y="238200"/>
            <a:chExt cx="483150" cy="483050"/>
          </a:xfrm>
        </p:grpSpPr>
        <p:sp>
          <p:nvSpPr>
            <p:cNvPr id="10285" name="Google Shape;10285;p133"/>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6" name="Google Shape;10286;p133"/>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7" name="Google Shape;10287;p133"/>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88" name="Google Shape;10288;p133"/>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289" name="Google Shape;10289;p133"/>
          <p:cNvGrpSpPr/>
          <p:nvPr/>
        </p:nvGrpSpPr>
        <p:grpSpPr>
          <a:xfrm>
            <a:off x="4174835" y="2287138"/>
            <a:ext cx="340168" cy="340168"/>
            <a:chOff x="5648375" y="238125"/>
            <a:chExt cx="483125" cy="483125"/>
          </a:xfrm>
        </p:grpSpPr>
        <p:sp>
          <p:nvSpPr>
            <p:cNvPr id="10290" name="Google Shape;10290;p133"/>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1" name="Google Shape;10291;p133"/>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2" name="Google Shape;10292;p133"/>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3" name="Google Shape;10293;p133"/>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4" name="Google Shape;10294;p133"/>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5" name="Google Shape;10295;p133"/>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6" name="Google Shape;10296;p133"/>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7" name="Google Shape;10297;p133"/>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8" name="Google Shape;10298;p133"/>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299" name="Google Shape;10299;p133"/>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00" name="Google Shape;10300;p133"/>
          <p:cNvGrpSpPr/>
          <p:nvPr/>
        </p:nvGrpSpPr>
        <p:grpSpPr>
          <a:xfrm>
            <a:off x="4591521" y="2287138"/>
            <a:ext cx="340168" cy="340168"/>
            <a:chOff x="6242825" y="238125"/>
            <a:chExt cx="483125" cy="483125"/>
          </a:xfrm>
        </p:grpSpPr>
        <p:sp>
          <p:nvSpPr>
            <p:cNvPr id="10301" name="Google Shape;10301;p133"/>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02" name="Google Shape;10302;p133"/>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03" name="Google Shape;10303;p133"/>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04" name="Google Shape;10304;p133"/>
          <p:cNvGrpSpPr/>
          <p:nvPr/>
        </p:nvGrpSpPr>
        <p:grpSpPr>
          <a:xfrm>
            <a:off x="828643" y="2727362"/>
            <a:ext cx="343566" cy="298943"/>
            <a:chOff x="889275" y="861850"/>
            <a:chExt cx="487950" cy="424575"/>
          </a:xfrm>
        </p:grpSpPr>
        <p:sp>
          <p:nvSpPr>
            <p:cNvPr id="10305" name="Google Shape;10305;p133"/>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06" name="Google Shape;10306;p133"/>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07" name="Google Shape;10307;p133"/>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08" name="Google Shape;10308;p133"/>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09" name="Google Shape;10309;p133"/>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10" name="Google Shape;10310;p133"/>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11" name="Google Shape;10311;p133"/>
          <p:cNvGrpSpPr/>
          <p:nvPr/>
        </p:nvGrpSpPr>
        <p:grpSpPr>
          <a:xfrm>
            <a:off x="2090460" y="2706749"/>
            <a:ext cx="340168" cy="340168"/>
            <a:chOff x="2676100" y="832575"/>
            <a:chExt cx="483125" cy="483125"/>
          </a:xfrm>
        </p:grpSpPr>
        <p:sp>
          <p:nvSpPr>
            <p:cNvPr id="10312" name="Google Shape;10312;p133"/>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13" name="Google Shape;10313;p133"/>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14" name="Google Shape;10314;p133"/>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15" name="Google Shape;10315;p133"/>
          <p:cNvGrpSpPr/>
          <p:nvPr/>
        </p:nvGrpSpPr>
        <p:grpSpPr>
          <a:xfrm>
            <a:off x="2501963" y="2706749"/>
            <a:ext cx="351610" cy="340168"/>
            <a:chOff x="3270550" y="832575"/>
            <a:chExt cx="499375" cy="483125"/>
          </a:xfrm>
        </p:grpSpPr>
        <p:sp>
          <p:nvSpPr>
            <p:cNvPr id="10316" name="Google Shape;10316;p133"/>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17" name="Google Shape;10317;p133"/>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18" name="Google Shape;10318;p133"/>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19" name="Google Shape;10319;p133"/>
          <p:cNvGrpSpPr/>
          <p:nvPr/>
        </p:nvGrpSpPr>
        <p:grpSpPr>
          <a:xfrm>
            <a:off x="3335925" y="2727300"/>
            <a:ext cx="344798" cy="299066"/>
            <a:chOff x="4452900" y="861750"/>
            <a:chExt cx="489700" cy="424750"/>
          </a:xfrm>
        </p:grpSpPr>
        <p:sp>
          <p:nvSpPr>
            <p:cNvPr id="10320" name="Google Shape;10320;p133"/>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21" name="Google Shape;10321;p133"/>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22" name="Google Shape;10322;p133"/>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23" name="Google Shape;10323;p133"/>
          <p:cNvGrpSpPr/>
          <p:nvPr/>
        </p:nvGrpSpPr>
        <p:grpSpPr>
          <a:xfrm>
            <a:off x="3753158" y="2706758"/>
            <a:ext cx="355641" cy="340151"/>
            <a:chOff x="5049750" y="832600"/>
            <a:chExt cx="505100" cy="483100"/>
          </a:xfrm>
        </p:grpSpPr>
        <p:sp>
          <p:nvSpPr>
            <p:cNvPr id="10324" name="Google Shape;10324;p133"/>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25" name="Google Shape;10325;p133"/>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26" name="Google Shape;10326;p133"/>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27" name="Google Shape;10327;p133"/>
          <p:cNvGrpSpPr/>
          <p:nvPr/>
        </p:nvGrpSpPr>
        <p:grpSpPr>
          <a:xfrm>
            <a:off x="4612107" y="2706749"/>
            <a:ext cx="298996" cy="340168"/>
            <a:chOff x="6272100" y="832575"/>
            <a:chExt cx="424650" cy="483125"/>
          </a:xfrm>
        </p:grpSpPr>
        <p:sp>
          <p:nvSpPr>
            <p:cNvPr id="10328" name="Google Shape;10328;p133"/>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29" name="Google Shape;10329;p133"/>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30" name="Google Shape;10330;p133"/>
          <p:cNvGrpSpPr/>
          <p:nvPr/>
        </p:nvGrpSpPr>
        <p:grpSpPr>
          <a:xfrm>
            <a:off x="2920243" y="2717381"/>
            <a:ext cx="340186" cy="318904"/>
            <a:chOff x="3865000" y="847675"/>
            <a:chExt cx="483150" cy="452925"/>
          </a:xfrm>
        </p:grpSpPr>
        <p:sp>
          <p:nvSpPr>
            <p:cNvPr id="10331" name="Google Shape;10331;p13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2" name="Google Shape;10332;p13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3" name="Google Shape;10333;p13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4" name="Google Shape;10334;p13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35" name="Google Shape;10335;p133"/>
          <p:cNvGrpSpPr/>
          <p:nvPr/>
        </p:nvGrpSpPr>
        <p:grpSpPr>
          <a:xfrm>
            <a:off x="830315" y="3125798"/>
            <a:ext cx="340221" cy="340186"/>
            <a:chOff x="893650" y="1428000"/>
            <a:chExt cx="483200" cy="483150"/>
          </a:xfrm>
        </p:grpSpPr>
        <p:sp>
          <p:nvSpPr>
            <p:cNvPr id="10336" name="Google Shape;10336;p133"/>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7" name="Google Shape;10337;p133"/>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8" name="Google Shape;10338;p133"/>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39" name="Google Shape;10339;p133"/>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40" name="Google Shape;10340;p133"/>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41" name="Google Shape;10341;p133"/>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42" name="Google Shape;10342;p133"/>
          <p:cNvGrpSpPr/>
          <p:nvPr/>
        </p:nvGrpSpPr>
        <p:grpSpPr>
          <a:xfrm>
            <a:off x="2084132" y="3146463"/>
            <a:ext cx="352825" cy="298855"/>
            <a:chOff x="2676100" y="1456375"/>
            <a:chExt cx="501100" cy="424450"/>
          </a:xfrm>
        </p:grpSpPr>
        <p:sp>
          <p:nvSpPr>
            <p:cNvPr id="10343" name="Google Shape;10343;p133"/>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44" name="Google Shape;10344;p133"/>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45" name="Google Shape;10345;p133"/>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46" name="Google Shape;10346;p133"/>
          <p:cNvGrpSpPr/>
          <p:nvPr/>
        </p:nvGrpSpPr>
        <p:grpSpPr>
          <a:xfrm>
            <a:off x="2507657" y="3125806"/>
            <a:ext cx="340221" cy="340168"/>
            <a:chOff x="3270475" y="1427025"/>
            <a:chExt cx="483200" cy="483125"/>
          </a:xfrm>
        </p:grpSpPr>
        <p:sp>
          <p:nvSpPr>
            <p:cNvPr id="10347" name="Google Shape;10347;p133"/>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48" name="Google Shape;10348;p133"/>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49" name="Google Shape;10349;p133"/>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50" name="Google Shape;10350;p133"/>
          <p:cNvGrpSpPr/>
          <p:nvPr/>
        </p:nvGrpSpPr>
        <p:grpSpPr>
          <a:xfrm>
            <a:off x="2918570" y="3125780"/>
            <a:ext cx="343530" cy="340221"/>
            <a:chOff x="3860250" y="1427025"/>
            <a:chExt cx="487900" cy="483200"/>
          </a:xfrm>
        </p:grpSpPr>
        <p:sp>
          <p:nvSpPr>
            <p:cNvPr id="10351" name="Google Shape;10351;p133"/>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52" name="Google Shape;10352;p133"/>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53" name="Google Shape;10353;p133"/>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54" name="Google Shape;10354;p133"/>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55" name="Google Shape;10355;p133"/>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56" name="Google Shape;10356;p133"/>
          <p:cNvGrpSpPr/>
          <p:nvPr/>
        </p:nvGrpSpPr>
        <p:grpSpPr>
          <a:xfrm>
            <a:off x="4174808" y="3125806"/>
            <a:ext cx="340221" cy="340168"/>
            <a:chOff x="5648375" y="1427025"/>
            <a:chExt cx="483200" cy="483125"/>
          </a:xfrm>
        </p:grpSpPr>
        <p:sp>
          <p:nvSpPr>
            <p:cNvPr id="10357" name="Google Shape;10357;p133"/>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58" name="Google Shape;10358;p133"/>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59" name="Google Shape;10359;p133"/>
          <p:cNvGrpSpPr/>
          <p:nvPr/>
        </p:nvGrpSpPr>
        <p:grpSpPr>
          <a:xfrm>
            <a:off x="4589294" y="3125789"/>
            <a:ext cx="344622" cy="340204"/>
            <a:chOff x="6238300" y="1426975"/>
            <a:chExt cx="489450" cy="483175"/>
          </a:xfrm>
        </p:grpSpPr>
        <p:sp>
          <p:nvSpPr>
            <p:cNvPr id="10360" name="Google Shape;10360;p133"/>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61" name="Google Shape;10361;p133"/>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62" name="Google Shape;10362;p133"/>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63" name="Google Shape;10363;p133"/>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64" name="Google Shape;10364;p133"/>
          <p:cNvGrpSpPr/>
          <p:nvPr/>
        </p:nvGrpSpPr>
        <p:grpSpPr>
          <a:xfrm>
            <a:off x="1248190" y="3544794"/>
            <a:ext cx="340168" cy="340186"/>
            <a:chOff x="1487200" y="2021475"/>
            <a:chExt cx="483125" cy="483150"/>
          </a:xfrm>
        </p:grpSpPr>
        <p:sp>
          <p:nvSpPr>
            <p:cNvPr id="10365" name="Google Shape;10365;p133"/>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66" name="Google Shape;10366;p133"/>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67" name="Google Shape;10367;p133"/>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68" name="Google Shape;10368;p133"/>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69" name="Google Shape;10369;p133"/>
          <p:cNvGrpSpPr/>
          <p:nvPr/>
        </p:nvGrpSpPr>
        <p:grpSpPr>
          <a:xfrm>
            <a:off x="1662527" y="3565398"/>
            <a:ext cx="340168" cy="298978"/>
            <a:chOff x="2081650" y="2050750"/>
            <a:chExt cx="483125" cy="424625"/>
          </a:xfrm>
        </p:grpSpPr>
        <p:sp>
          <p:nvSpPr>
            <p:cNvPr id="10370" name="Google Shape;10370;p133"/>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1" name="Google Shape;10371;p133"/>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2" name="Google Shape;10372;p133"/>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3" name="Google Shape;10373;p133"/>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4" name="Google Shape;10374;p133"/>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5" name="Google Shape;10375;p133"/>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76" name="Google Shape;10376;p133"/>
          <p:cNvGrpSpPr/>
          <p:nvPr/>
        </p:nvGrpSpPr>
        <p:grpSpPr>
          <a:xfrm>
            <a:off x="2090460" y="3588721"/>
            <a:ext cx="340168" cy="252332"/>
            <a:chOff x="2676100" y="2083800"/>
            <a:chExt cx="483125" cy="358375"/>
          </a:xfrm>
        </p:grpSpPr>
        <p:sp>
          <p:nvSpPr>
            <p:cNvPr id="10377" name="Google Shape;10377;p133"/>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78" name="Google Shape;10378;p133"/>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379" name="Google Shape;10379;p133"/>
          <p:cNvGrpSpPr/>
          <p:nvPr/>
        </p:nvGrpSpPr>
        <p:grpSpPr>
          <a:xfrm>
            <a:off x="2515974" y="3554766"/>
            <a:ext cx="323587" cy="320242"/>
            <a:chOff x="3282325" y="2035675"/>
            <a:chExt cx="459575" cy="454825"/>
          </a:xfrm>
        </p:grpSpPr>
        <p:sp>
          <p:nvSpPr>
            <p:cNvPr id="10380" name="Google Shape;10380;p133"/>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1" name="Google Shape;10381;p133"/>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2" name="Google Shape;10382;p133"/>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3" name="Google Shape;10383;p133"/>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84" name="Google Shape;10384;p133"/>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5" name="Google Shape;10385;p133"/>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86" name="Google Shape;10386;p133"/>
          <p:cNvGrpSpPr/>
          <p:nvPr/>
        </p:nvGrpSpPr>
        <p:grpSpPr>
          <a:xfrm>
            <a:off x="3760673" y="3544803"/>
            <a:ext cx="340608" cy="340168"/>
            <a:chOff x="5053900" y="2021500"/>
            <a:chExt cx="483750" cy="483125"/>
          </a:xfrm>
        </p:grpSpPr>
        <p:sp>
          <p:nvSpPr>
            <p:cNvPr id="10387" name="Google Shape;10387;p133"/>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8" name="Google Shape;10388;p133"/>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89" name="Google Shape;10389;p133"/>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0" name="Google Shape;10390;p133"/>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1" name="Google Shape;10391;p133"/>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2" name="Google Shape;10392;p133"/>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3" name="Google Shape;10393;p133"/>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4" name="Google Shape;10394;p133"/>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395" name="Google Shape;10395;p133"/>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396" name="Google Shape;10396;p133"/>
          <p:cNvGrpSpPr/>
          <p:nvPr/>
        </p:nvGrpSpPr>
        <p:grpSpPr>
          <a:xfrm>
            <a:off x="4585773" y="3547971"/>
            <a:ext cx="351663" cy="333831"/>
            <a:chOff x="6222125" y="2025975"/>
            <a:chExt cx="499450" cy="474125"/>
          </a:xfrm>
        </p:grpSpPr>
        <p:sp>
          <p:nvSpPr>
            <p:cNvPr id="10397" name="Google Shape;10397;p133"/>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8" name="Google Shape;10398;p133"/>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399" name="Google Shape;10399;p133"/>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00" name="Google Shape;10400;p133"/>
          <p:cNvGrpSpPr/>
          <p:nvPr/>
        </p:nvGrpSpPr>
        <p:grpSpPr>
          <a:xfrm>
            <a:off x="5043335" y="2364541"/>
            <a:ext cx="335504" cy="185953"/>
            <a:chOff x="896050" y="2725450"/>
            <a:chExt cx="476500" cy="264100"/>
          </a:xfrm>
        </p:grpSpPr>
        <p:sp>
          <p:nvSpPr>
            <p:cNvPr id="10401" name="Google Shape;10401;p133"/>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02" name="Google Shape;10402;p133"/>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03" name="Google Shape;10403;p133"/>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04" name="Google Shape;10404;p133"/>
          <p:cNvGrpSpPr/>
          <p:nvPr/>
        </p:nvGrpSpPr>
        <p:grpSpPr>
          <a:xfrm>
            <a:off x="5474075" y="2287425"/>
            <a:ext cx="340168" cy="340186"/>
            <a:chOff x="1487200" y="2615925"/>
            <a:chExt cx="483125" cy="483150"/>
          </a:xfrm>
        </p:grpSpPr>
        <p:sp>
          <p:nvSpPr>
            <p:cNvPr id="10405" name="Google Shape;10405;p133"/>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06" name="Google Shape;10406;p133"/>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07" name="Google Shape;10407;p133"/>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08" name="Google Shape;10408;p133"/>
          <p:cNvGrpSpPr/>
          <p:nvPr/>
        </p:nvGrpSpPr>
        <p:grpSpPr>
          <a:xfrm>
            <a:off x="5874024" y="2287425"/>
            <a:ext cx="353564" cy="340186"/>
            <a:chOff x="2077575" y="2615925"/>
            <a:chExt cx="502150" cy="483150"/>
          </a:xfrm>
        </p:grpSpPr>
        <p:sp>
          <p:nvSpPr>
            <p:cNvPr id="10409" name="Google Shape;10409;p133"/>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0" name="Google Shape;10410;p133"/>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1" name="Google Shape;10411;p133"/>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2" name="Google Shape;10412;p133"/>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13" name="Google Shape;10413;p133"/>
          <p:cNvGrpSpPr/>
          <p:nvPr/>
        </p:nvGrpSpPr>
        <p:grpSpPr>
          <a:xfrm>
            <a:off x="6297813" y="2303452"/>
            <a:ext cx="334536" cy="308132"/>
            <a:chOff x="2680100" y="2638725"/>
            <a:chExt cx="475125" cy="437625"/>
          </a:xfrm>
        </p:grpSpPr>
        <p:sp>
          <p:nvSpPr>
            <p:cNvPr id="10414" name="Google Shape;10414;p133"/>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5" name="Google Shape;10415;p133"/>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6" name="Google Shape;10416;p133"/>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7" name="Google Shape;10417;p133"/>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18" name="Google Shape;10418;p133"/>
          <p:cNvGrpSpPr/>
          <p:nvPr/>
        </p:nvGrpSpPr>
        <p:grpSpPr>
          <a:xfrm>
            <a:off x="6763452" y="2287425"/>
            <a:ext cx="239183" cy="340186"/>
            <a:chOff x="3342275" y="2615925"/>
            <a:chExt cx="339700" cy="483150"/>
          </a:xfrm>
        </p:grpSpPr>
        <p:sp>
          <p:nvSpPr>
            <p:cNvPr id="10419" name="Google Shape;10419;p133"/>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0" name="Google Shape;10420;p133"/>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21" name="Google Shape;10421;p133"/>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2" name="Google Shape;10422;p133"/>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3" name="Google Shape;10423;p133"/>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24" name="Google Shape;10424;p133"/>
          <p:cNvGrpSpPr/>
          <p:nvPr/>
        </p:nvGrpSpPr>
        <p:grpSpPr>
          <a:xfrm>
            <a:off x="5380655" y="3961361"/>
            <a:ext cx="339482" cy="339271"/>
            <a:chOff x="5648900" y="2616600"/>
            <a:chExt cx="482150" cy="481850"/>
          </a:xfrm>
        </p:grpSpPr>
        <p:sp>
          <p:nvSpPr>
            <p:cNvPr id="10425" name="Google Shape;10425;p133"/>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6" name="Google Shape;10426;p133"/>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27" name="Google Shape;10427;p133"/>
          <p:cNvGrpSpPr/>
          <p:nvPr/>
        </p:nvGrpSpPr>
        <p:grpSpPr>
          <a:xfrm>
            <a:off x="3699939" y="3968149"/>
            <a:ext cx="325626" cy="325694"/>
            <a:chOff x="6242825" y="2615925"/>
            <a:chExt cx="483125" cy="483225"/>
          </a:xfrm>
        </p:grpSpPr>
        <p:sp>
          <p:nvSpPr>
            <p:cNvPr id="10428" name="Google Shape;10428;p133"/>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9" name="Google Shape;10429;p133"/>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0" name="Google Shape;10430;p133"/>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1" name="Google Shape;10431;p133"/>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2" name="Google Shape;10432;p133"/>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33" name="Google Shape;10433;p133"/>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34" name="Google Shape;10434;p133"/>
          <p:cNvGrpSpPr/>
          <p:nvPr/>
        </p:nvGrpSpPr>
        <p:grpSpPr>
          <a:xfrm>
            <a:off x="5473116" y="2707036"/>
            <a:ext cx="342087" cy="340186"/>
            <a:chOff x="1487200" y="3210375"/>
            <a:chExt cx="485850" cy="483150"/>
          </a:xfrm>
        </p:grpSpPr>
        <p:sp>
          <p:nvSpPr>
            <p:cNvPr id="10435" name="Google Shape;10435;p133"/>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6" name="Google Shape;10436;p133"/>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7" name="Google Shape;10437;p133"/>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38" name="Google Shape;10438;p133"/>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9" name="Google Shape;10439;p133"/>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40" name="Google Shape;10440;p133"/>
          <p:cNvGrpSpPr/>
          <p:nvPr/>
        </p:nvGrpSpPr>
        <p:grpSpPr>
          <a:xfrm>
            <a:off x="6712475" y="2707027"/>
            <a:ext cx="341136" cy="340204"/>
            <a:chOff x="3269875" y="3210400"/>
            <a:chExt cx="484500" cy="483175"/>
          </a:xfrm>
        </p:grpSpPr>
        <p:sp>
          <p:nvSpPr>
            <p:cNvPr id="10441" name="Google Shape;10441;p133"/>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2" name="Google Shape;10442;p133"/>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43" name="Google Shape;10443;p133"/>
          <p:cNvGrpSpPr/>
          <p:nvPr/>
        </p:nvGrpSpPr>
        <p:grpSpPr>
          <a:xfrm>
            <a:off x="7211568" y="2706666"/>
            <a:ext cx="170216" cy="340925"/>
            <a:chOff x="3985700" y="3210375"/>
            <a:chExt cx="241750" cy="484200"/>
          </a:xfrm>
        </p:grpSpPr>
        <p:sp>
          <p:nvSpPr>
            <p:cNvPr id="10444" name="Google Shape;10444;p133"/>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5" name="Google Shape;10445;p133"/>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46" name="Google Shape;10446;p133"/>
          <p:cNvGrpSpPr/>
          <p:nvPr/>
        </p:nvGrpSpPr>
        <p:grpSpPr>
          <a:xfrm>
            <a:off x="7550838" y="2707678"/>
            <a:ext cx="339007" cy="338901"/>
            <a:chOff x="4460225" y="3211300"/>
            <a:chExt cx="481475" cy="481325"/>
          </a:xfrm>
        </p:grpSpPr>
        <p:sp>
          <p:nvSpPr>
            <p:cNvPr id="10447" name="Google Shape;10447;p133"/>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8" name="Google Shape;10448;p133"/>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49" name="Google Shape;10449;p133"/>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50" name="Google Shape;10450;p133"/>
          <p:cNvGrpSpPr/>
          <p:nvPr/>
        </p:nvGrpSpPr>
        <p:grpSpPr>
          <a:xfrm>
            <a:off x="5824496" y="3990669"/>
            <a:ext cx="342034" cy="280654"/>
            <a:chOff x="5647000" y="3252650"/>
            <a:chExt cx="485775" cy="398600"/>
          </a:xfrm>
        </p:grpSpPr>
        <p:sp>
          <p:nvSpPr>
            <p:cNvPr id="10451" name="Google Shape;10451;p133"/>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2" name="Google Shape;10452;p133"/>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3" name="Google Shape;10453;p133"/>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4" name="Google Shape;10454;p133"/>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5" name="Google Shape;10455;p133"/>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56" name="Google Shape;10456;p133"/>
          <p:cNvGrpSpPr/>
          <p:nvPr/>
        </p:nvGrpSpPr>
        <p:grpSpPr>
          <a:xfrm>
            <a:off x="4129937" y="3996769"/>
            <a:ext cx="326536" cy="268454"/>
            <a:chOff x="6242450" y="3252800"/>
            <a:chExt cx="484475" cy="398300"/>
          </a:xfrm>
        </p:grpSpPr>
        <p:sp>
          <p:nvSpPr>
            <p:cNvPr id="10457" name="Google Shape;10457;p133"/>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8" name="Google Shape;10458;p133"/>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9" name="Google Shape;10459;p133"/>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60" name="Google Shape;10460;p133"/>
          <p:cNvGrpSpPr/>
          <p:nvPr/>
        </p:nvGrpSpPr>
        <p:grpSpPr>
          <a:xfrm>
            <a:off x="5061598" y="3126102"/>
            <a:ext cx="298978" cy="340168"/>
            <a:chOff x="922025" y="3804850"/>
            <a:chExt cx="424625" cy="483125"/>
          </a:xfrm>
        </p:grpSpPr>
        <p:sp>
          <p:nvSpPr>
            <p:cNvPr id="10461" name="Google Shape;10461;p133"/>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2" name="Google Shape;10462;p133"/>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63" name="Google Shape;10463;p133"/>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64" name="Google Shape;10464;p133"/>
          <p:cNvGrpSpPr/>
          <p:nvPr/>
        </p:nvGrpSpPr>
        <p:grpSpPr>
          <a:xfrm>
            <a:off x="5894327" y="3126102"/>
            <a:ext cx="312955" cy="340168"/>
            <a:chOff x="2100300" y="3804850"/>
            <a:chExt cx="444475" cy="483125"/>
          </a:xfrm>
        </p:grpSpPr>
        <p:sp>
          <p:nvSpPr>
            <p:cNvPr id="10465" name="Google Shape;10465;p133"/>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6" name="Google Shape;10466;p133"/>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67" name="Google Shape;10467;p133"/>
          <p:cNvGrpSpPr/>
          <p:nvPr/>
        </p:nvGrpSpPr>
        <p:grpSpPr>
          <a:xfrm>
            <a:off x="6317950" y="3126102"/>
            <a:ext cx="294261" cy="340168"/>
            <a:chOff x="2708700" y="3804850"/>
            <a:chExt cx="417925" cy="483125"/>
          </a:xfrm>
        </p:grpSpPr>
        <p:sp>
          <p:nvSpPr>
            <p:cNvPr id="10468" name="Google Shape;10468;p133"/>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9" name="Google Shape;10469;p133"/>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0" name="Google Shape;10470;p133"/>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1" name="Google Shape;10471;p133"/>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72" name="Google Shape;10472;p133"/>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3" name="Google Shape;10473;p133"/>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74" name="Google Shape;10474;p133"/>
          <p:cNvGrpSpPr/>
          <p:nvPr/>
        </p:nvGrpSpPr>
        <p:grpSpPr>
          <a:xfrm>
            <a:off x="7554825" y="3127378"/>
            <a:ext cx="331033" cy="337616"/>
            <a:chOff x="4467450" y="3808475"/>
            <a:chExt cx="470150" cy="479500"/>
          </a:xfrm>
        </p:grpSpPr>
        <p:sp>
          <p:nvSpPr>
            <p:cNvPr id="10475" name="Google Shape;10475;p133"/>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6" name="Google Shape;10476;p133"/>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7" name="Google Shape;10477;p133"/>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8" name="Google Shape;10478;p133"/>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79" name="Google Shape;10479;p133"/>
          <p:cNvGrpSpPr/>
          <p:nvPr/>
        </p:nvGrpSpPr>
        <p:grpSpPr>
          <a:xfrm>
            <a:off x="7975172" y="3126102"/>
            <a:ext cx="340186" cy="340168"/>
            <a:chOff x="5053900" y="3804850"/>
            <a:chExt cx="483150" cy="483125"/>
          </a:xfrm>
        </p:grpSpPr>
        <p:sp>
          <p:nvSpPr>
            <p:cNvPr id="10480" name="Google Shape;10480;p133"/>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1" name="Google Shape;10481;p133"/>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2" name="Google Shape;10482;p133"/>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3" name="Google Shape;10483;p133"/>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84" name="Google Shape;10484;p133"/>
          <p:cNvGrpSpPr/>
          <p:nvPr/>
        </p:nvGrpSpPr>
        <p:grpSpPr>
          <a:xfrm>
            <a:off x="6270890" y="3960912"/>
            <a:ext cx="340168" cy="340168"/>
            <a:chOff x="5648375" y="3804850"/>
            <a:chExt cx="483125" cy="483125"/>
          </a:xfrm>
        </p:grpSpPr>
        <p:sp>
          <p:nvSpPr>
            <p:cNvPr id="10485" name="Google Shape;10485;p133"/>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6" name="Google Shape;10486;p133"/>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7" name="Google Shape;10487;p133"/>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8" name="Google Shape;10488;p133"/>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89" name="Google Shape;10489;p133"/>
          <p:cNvGrpSpPr/>
          <p:nvPr/>
        </p:nvGrpSpPr>
        <p:grpSpPr>
          <a:xfrm>
            <a:off x="4560845" y="3973272"/>
            <a:ext cx="280923" cy="315449"/>
            <a:chOff x="6276025" y="3812400"/>
            <a:chExt cx="416800" cy="468025"/>
          </a:xfrm>
        </p:grpSpPr>
        <p:sp>
          <p:nvSpPr>
            <p:cNvPr id="10490" name="Google Shape;10490;p133"/>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1" name="Google Shape;10491;p133"/>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2" name="Google Shape;10492;p133"/>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3" name="Google Shape;10493;p133"/>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94" name="Google Shape;10494;p133"/>
          <p:cNvGrpSpPr/>
          <p:nvPr/>
        </p:nvGrpSpPr>
        <p:grpSpPr>
          <a:xfrm>
            <a:off x="5039779" y="3545089"/>
            <a:ext cx="342615" cy="340186"/>
            <a:chOff x="890400" y="4399350"/>
            <a:chExt cx="486600" cy="483150"/>
          </a:xfrm>
        </p:grpSpPr>
        <p:sp>
          <p:nvSpPr>
            <p:cNvPr id="10495" name="Google Shape;10495;p133"/>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6" name="Google Shape;10496;p133"/>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7" name="Google Shape;10497;p133"/>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98" name="Google Shape;10498;p133"/>
          <p:cNvGrpSpPr/>
          <p:nvPr/>
        </p:nvGrpSpPr>
        <p:grpSpPr>
          <a:xfrm>
            <a:off x="5474075" y="3560368"/>
            <a:ext cx="340168" cy="309628"/>
            <a:chOff x="1487200" y="4421025"/>
            <a:chExt cx="483125" cy="439750"/>
          </a:xfrm>
        </p:grpSpPr>
        <p:sp>
          <p:nvSpPr>
            <p:cNvPr id="10499" name="Google Shape;10499;p133"/>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0" name="Google Shape;10500;p133"/>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1" name="Google Shape;10501;p133"/>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2" name="Google Shape;10502;p133"/>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03" name="Google Shape;10503;p133"/>
          <p:cNvGrpSpPr/>
          <p:nvPr/>
        </p:nvGrpSpPr>
        <p:grpSpPr>
          <a:xfrm>
            <a:off x="5878353" y="3545107"/>
            <a:ext cx="344903" cy="340151"/>
            <a:chOff x="2079300" y="4399325"/>
            <a:chExt cx="489850" cy="483100"/>
          </a:xfrm>
        </p:grpSpPr>
        <p:sp>
          <p:nvSpPr>
            <p:cNvPr id="10504" name="Google Shape;10504;p133"/>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5" name="Google Shape;10505;p133"/>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06" name="Google Shape;10506;p133"/>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07" name="Google Shape;10507;p133"/>
          <p:cNvGrpSpPr/>
          <p:nvPr/>
        </p:nvGrpSpPr>
        <p:grpSpPr>
          <a:xfrm>
            <a:off x="6744925" y="3545107"/>
            <a:ext cx="276236" cy="340151"/>
            <a:chOff x="3316000" y="4399325"/>
            <a:chExt cx="392325" cy="483100"/>
          </a:xfrm>
        </p:grpSpPr>
        <p:sp>
          <p:nvSpPr>
            <p:cNvPr id="10508" name="Google Shape;10508;p133"/>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9" name="Google Shape;10509;p133"/>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10" name="Google Shape;10510;p133"/>
          <p:cNvGrpSpPr/>
          <p:nvPr/>
        </p:nvGrpSpPr>
        <p:grpSpPr>
          <a:xfrm>
            <a:off x="7169665" y="3545089"/>
            <a:ext cx="254022" cy="340186"/>
            <a:chOff x="3926225" y="4399275"/>
            <a:chExt cx="360775" cy="483150"/>
          </a:xfrm>
        </p:grpSpPr>
        <p:sp>
          <p:nvSpPr>
            <p:cNvPr id="10511" name="Google Shape;10511;p133"/>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2" name="Google Shape;10512;p133"/>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13" name="Google Shape;10513;p133"/>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14" name="Google Shape;10514;p133"/>
          <p:cNvGrpSpPr/>
          <p:nvPr/>
        </p:nvGrpSpPr>
        <p:grpSpPr>
          <a:xfrm>
            <a:off x="7975224" y="3545151"/>
            <a:ext cx="340080" cy="340063"/>
            <a:chOff x="5053975" y="4399375"/>
            <a:chExt cx="483000" cy="482975"/>
          </a:xfrm>
        </p:grpSpPr>
        <p:sp>
          <p:nvSpPr>
            <p:cNvPr id="10515" name="Google Shape;10515;p133"/>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6" name="Google Shape;10516;p133"/>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7" name="Google Shape;10517;p133"/>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18" name="Google Shape;10518;p133"/>
          <p:cNvGrpSpPr/>
          <p:nvPr/>
        </p:nvGrpSpPr>
        <p:grpSpPr>
          <a:xfrm>
            <a:off x="6715417" y="3960912"/>
            <a:ext cx="340168" cy="340168"/>
            <a:chOff x="5648375" y="4399300"/>
            <a:chExt cx="483125" cy="483125"/>
          </a:xfrm>
        </p:grpSpPr>
        <p:sp>
          <p:nvSpPr>
            <p:cNvPr id="10519" name="Google Shape;10519;p13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0" name="Google Shape;10520;p13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21" name="Google Shape;10521;p133"/>
          <p:cNvGrpSpPr/>
          <p:nvPr/>
        </p:nvGrpSpPr>
        <p:grpSpPr>
          <a:xfrm>
            <a:off x="4946140" y="3979624"/>
            <a:ext cx="330007" cy="302744"/>
            <a:chOff x="6239575" y="4416275"/>
            <a:chExt cx="489625" cy="449175"/>
          </a:xfrm>
        </p:grpSpPr>
        <p:sp>
          <p:nvSpPr>
            <p:cNvPr id="10522" name="Google Shape;10522;p133"/>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3" name="Google Shape;10523;p133"/>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4" name="Google Shape;10524;p133"/>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25" name="Google Shape;10525;p133"/>
          <p:cNvGrpSpPr/>
          <p:nvPr/>
        </p:nvGrpSpPr>
        <p:grpSpPr>
          <a:xfrm>
            <a:off x="2049419" y="3976879"/>
            <a:ext cx="308234" cy="308234"/>
            <a:chOff x="892750" y="4993750"/>
            <a:chExt cx="483125" cy="483125"/>
          </a:xfrm>
        </p:grpSpPr>
        <p:sp>
          <p:nvSpPr>
            <p:cNvPr id="10526" name="Google Shape;10526;p133"/>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7" name="Google Shape;10527;p133"/>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8" name="Google Shape;10528;p133"/>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29" name="Google Shape;10529;p133"/>
          <p:cNvGrpSpPr/>
          <p:nvPr/>
        </p:nvGrpSpPr>
        <p:grpSpPr>
          <a:xfrm>
            <a:off x="853427" y="3984006"/>
            <a:ext cx="293982" cy="293982"/>
            <a:chOff x="2676100" y="4993750"/>
            <a:chExt cx="483125" cy="483125"/>
          </a:xfrm>
        </p:grpSpPr>
        <p:sp>
          <p:nvSpPr>
            <p:cNvPr id="10530" name="Google Shape;10530;p133"/>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1" name="Google Shape;10531;p133"/>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2" name="Google Shape;10532;p133"/>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33" name="Google Shape;10533;p133"/>
          <p:cNvGrpSpPr/>
          <p:nvPr/>
        </p:nvGrpSpPr>
        <p:grpSpPr>
          <a:xfrm>
            <a:off x="3287244" y="3976879"/>
            <a:ext cx="308234" cy="308234"/>
            <a:chOff x="3270550" y="4993750"/>
            <a:chExt cx="483125" cy="483125"/>
          </a:xfrm>
        </p:grpSpPr>
        <p:sp>
          <p:nvSpPr>
            <p:cNvPr id="10534" name="Google Shape;10534;p133"/>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5" name="Google Shape;10535;p133"/>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6" name="Google Shape;10536;p133"/>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37" name="Google Shape;10537;p133"/>
          <p:cNvGrpSpPr/>
          <p:nvPr/>
        </p:nvGrpSpPr>
        <p:grpSpPr>
          <a:xfrm>
            <a:off x="1271279" y="3983960"/>
            <a:ext cx="293997" cy="294073"/>
            <a:chOff x="4459450" y="4993700"/>
            <a:chExt cx="483150" cy="483275"/>
          </a:xfrm>
        </p:grpSpPr>
        <p:sp>
          <p:nvSpPr>
            <p:cNvPr id="10538" name="Google Shape;10538;p133"/>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9" name="Google Shape;10539;p133"/>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40" name="Google Shape;10540;p133"/>
          <p:cNvGrpSpPr/>
          <p:nvPr/>
        </p:nvGrpSpPr>
        <p:grpSpPr>
          <a:xfrm>
            <a:off x="2462028" y="3976879"/>
            <a:ext cx="308234" cy="308234"/>
            <a:chOff x="1487200" y="4993750"/>
            <a:chExt cx="483125" cy="483125"/>
          </a:xfrm>
        </p:grpSpPr>
        <p:sp>
          <p:nvSpPr>
            <p:cNvPr id="10541" name="Google Shape;10541;p13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2" name="Google Shape;10542;p13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43" name="Google Shape;10543;p133"/>
          <p:cNvGrpSpPr/>
          <p:nvPr/>
        </p:nvGrpSpPr>
        <p:grpSpPr>
          <a:xfrm>
            <a:off x="2874638" y="3976879"/>
            <a:ext cx="308234" cy="308234"/>
            <a:chOff x="2081650" y="4993750"/>
            <a:chExt cx="483125" cy="483125"/>
          </a:xfrm>
        </p:grpSpPr>
        <p:sp>
          <p:nvSpPr>
            <p:cNvPr id="10544" name="Google Shape;10544;p13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5" name="Google Shape;10545;p13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46" name="Google Shape;10546;p133"/>
          <p:cNvGrpSpPr/>
          <p:nvPr/>
        </p:nvGrpSpPr>
        <p:grpSpPr>
          <a:xfrm>
            <a:off x="1651280" y="3983960"/>
            <a:ext cx="293997" cy="294073"/>
            <a:chOff x="5053900" y="4993700"/>
            <a:chExt cx="483150" cy="483275"/>
          </a:xfrm>
        </p:grpSpPr>
        <p:sp>
          <p:nvSpPr>
            <p:cNvPr id="10547" name="Google Shape;10547;p133"/>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8" name="Google Shape;10548;p133"/>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49" name="Google Shape;10549;p13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grpSp>
        <p:nvGrpSpPr>
          <p:cNvPr id="10550" name="Google Shape;10550;p133"/>
          <p:cNvGrpSpPr/>
          <p:nvPr/>
        </p:nvGrpSpPr>
        <p:grpSpPr>
          <a:xfrm>
            <a:off x="7159962" y="3960299"/>
            <a:ext cx="195401" cy="341395"/>
            <a:chOff x="1426400" y="1814750"/>
            <a:chExt cx="407850" cy="712575"/>
          </a:xfrm>
        </p:grpSpPr>
        <p:sp>
          <p:nvSpPr>
            <p:cNvPr id="10551" name="Google Shape;10551;p133"/>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33"/>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33"/>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4" name="Google Shape;10554;p133"/>
          <p:cNvGrpSpPr/>
          <p:nvPr/>
        </p:nvGrpSpPr>
        <p:grpSpPr>
          <a:xfrm>
            <a:off x="7494377" y="3991261"/>
            <a:ext cx="279423" cy="279471"/>
            <a:chOff x="1910075" y="2021700"/>
            <a:chExt cx="583225" cy="583325"/>
          </a:xfrm>
        </p:grpSpPr>
        <p:sp>
          <p:nvSpPr>
            <p:cNvPr id="10555" name="Google Shape;10555;p133"/>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33"/>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33"/>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133"/>
          <p:cNvGrpSpPr/>
          <p:nvPr/>
        </p:nvGrpSpPr>
        <p:grpSpPr>
          <a:xfrm>
            <a:off x="7912814" y="4026678"/>
            <a:ext cx="392874" cy="208636"/>
            <a:chOff x="2749275" y="2099575"/>
            <a:chExt cx="820025" cy="435475"/>
          </a:xfrm>
        </p:grpSpPr>
        <p:sp>
          <p:nvSpPr>
            <p:cNvPr id="10559" name="Google Shape;10559;p133"/>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33"/>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33"/>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33"/>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566" name="Shape 10566"/>
        <p:cNvGrpSpPr/>
        <p:nvPr/>
      </p:nvGrpSpPr>
      <p:grpSpPr>
        <a:xfrm>
          <a:off x="0" y="0"/>
          <a:ext cx="0" cy="0"/>
          <a:chOff x="0" y="0"/>
          <a:chExt cx="0" cy="0"/>
        </a:xfrm>
      </p:grpSpPr>
      <p:sp>
        <p:nvSpPr>
          <p:cNvPr id="10567" name="Google Shape;10567;p134"/>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34"/>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34"/>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0" name="Google Shape;10570;p134"/>
          <p:cNvGrpSpPr/>
          <p:nvPr/>
        </p:nvGrpSpPr>
        <p:grpSpPr>
          <a:xfrm>
            <a:off x="2987728" y="1340982"/>
            <a:ext cx="371882" cy="373766"/>
            <a:chOff x="-41270450" y="1973375"/>
            <a:chExt cx="315850" cy="317450"/>
          </a:xfrm>
        </p:grpSpPr>
        <p:sp>
          <p:nvSpPr>
            <p:cNvPr id="10571" name="Google Shape;10571;p134"/>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34"/>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34"/>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34"/>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134"/>
          <p:cNvGrpSpPr/>
          <p:nvPr/>
        </p:nvGrpSpPr>
        <p:grpSpPr>
          <a:xfrm>
            <a:off x="3005407" y="1787939"/>
            <a:ext cx="395871" cy="372088"/>
            <a:chOff x="-41291625" y="2339025"/>
            <a:chExt cx="336225" cy="316025"/>
          </a:xfrm>
        </p:grpSpPr>
        <p:sp>
          <p:nvSpPr>
            <p:cNvPr id="10576" name="Google Shape;10576;p134"/>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34"/>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8" name="Google Shape;10578;p134"/>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34"/>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34"/>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34"/>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34"/>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34"/>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4" name="Google Shape;10584;p134"/>
          <p:cNvGrpSpPr/>
          <p:nvPr/>
        </p:nvGrpSpPr>
        <p:grpSpPr>
          <a:xfrm>
            <a:off x="1229534" y="1312990"/>
            <a:ext cx="396931" cy="373147"/>
            <a:chOff x="-42804750" y="1949600"/>
            <a:chExt cx="337125" cy="316925"/>
          </a:xfrm>
        </p:grpSpPr>
        <p:sp>
          <p:nvSpPr>
            <p:cNvPr id="10585" name="Google Shape;10585;p134"/>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34"/>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34"/>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134"/>
          <p:cNvGrpSpPr/>
          <p:nvPr/>
        </p:nvGrpSpPr>
        <p:grpSpPr>
          <a:xfrm>
            <a:off x="1292211" y="1765686"/>
            <a:ext cx="335706" cy="364258"/>
            <a:chOff x="-42778750" y="2320125"/>
            <a:chExt cx="285125" cy="309375"/>
          </a:xfrm>
        </p:grpSpPr>
        <p:sp>
          <p:nvSpPr>
            <p:cNvPr id="10589" name="Google Shape;10589;p134"/>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34"/>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1" name="Google Shape;10591;p134"/>
          <p:cNvGrpSpPr/>
          <p:nvPr/>
        </p:nvGrpSpPr>
        <p:grpSpPr>
          <a:xfrm>
            <a:off x="1269879" y="2212691"/>
            <a:ext cx="375591" cy="374678"/>
            <a:chOff x="-42796875" y="2680675"/>
            <a:chExt cx="319000" cy="318225"/>
          </a:xfrm>
        </p:grpSpPr>
        <p:sp>
          <p:nvSpPr>
            <p:cNvPr id="10592" name="Google Shape;10592;p134"/>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34"/>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34"/>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34"/>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34"/>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7" name="Google Shape;10597;p134"/>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34"/>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34"/>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34"/>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1" name="Google Shape;10601;p134"/>
          <p:cNvGrpSpPr/>
          <p:nvPr/>
        </p:nvGrpSpPr>
        <p:grpSpPr>
          <a:xfrm>
            <a:off x="2168150" y="3090966"/>
            <a:ext cx="390426" cy="369586"/>
            <a:chOff x="-39055650" y="2315975"/>
            <a:chExt cx="331600" cy="313900"/>
          </a:xfrm>
        </p:grpSpPr>
        <p:sp>
          <p:nvSpPr>
            <p:cNvPr id="10602" name="Google Shape;10602;p134"/>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34"/>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4" name="Google Shape;10604;p134"/>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34"/>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6" name="Google Shape;10606;p134"/>
          <p:cNvGrpSpPr/>
          <p:nvPr/>
        </p:nvGrpSpPr>
        <p:grpSpPr>
          <a:xfrm>
            <a:off x="1659816" y="1313166"/>
            <a:ext cx="380241" cy="371793"/>
            <a:chOff x="-42430625" y="1949750"/>
            <a:chExt cx="322950" cy="315775"/>
          </a:xfrm>
        </p:grpSpPr>
        <p:sp>
          <p:nvSpPr>
            <p:cNvPr id="10607" name="Google Shape;10607;p134"/>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34"/>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34"/>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34"/>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1" name="Google Shape;10611;p134"/>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34"/>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34"/>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34"/>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34"/>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34"/>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7" name="Google Shape;10617;p134"/>
          <p:cNvGrpSpPr/>
          <p:nvPr/>
        </p:nvGrpSpPr>
        <p:grpSpPr>
          <a:xfrm>
            <a:off x="2623344" y="3089112"/>
            <a:ext cx="372824" cy="372058"/>
            <a:chOff x="-38686275" y="2314400"/>
            <a:chExt cx="316650" cy="316000"/>
          </a:xfrm>
        </p:grpSpPr>
        <p:sp>
          <p:nvSpPr>
            <p:cNvPr id="10618" name="Google Shape;10618;p134"/>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34"/>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0" name="Google Shape;10620;p134"/>
          <p:cNvGrpSpPr/>
          <p:nvPr/>
        </p:nvGrpSpPr>
        <p:grpSpPr>
          <a:xfrm>
            <a:off x="2621946" y="3581152"/>
            <a:ext cx="375620" cy="373736"/>
            <a:chOff x="-38686275" y="2682250"/>
            <a:chExt cx="319025" cy="317425"/>
          </a:xfrm>
        </p:grpSpPr>
        <p:sp>
          <p:nvSpPr>
            <p:cNvPr id="10621" name="Google Shape;10621;p134"/>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34"/>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134"/>
          <p:cNvGrpSpPr/>
          <p:nvPr/>
        </p:nvGrpSpPr>
        <p:grpSpPr>
          <a:xfrm>
            <a:off x="3940328" y="3579695"/>
            <a:ext cx="391368" cy="376650"/>
            <a:chOff x="-37534750" y="2668075"/>
            <a:chExt cx="332400" cy="319900"/>
          </a:xfrm>
        </p:grpSpPr>
        <p:sp>
          <p:nvSpPr>
            <p:cNvPr id="10624" name="Google Shape;10624;p134"/>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34"/>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6" name="Google Shape;10626;p134"/>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7" name="Google Shape;10627;p134"/>
          <p:cNvGrpSpPr/>
          <p:nvPr/>
        </p:nvGrpSpPr>
        <p:grpSpPr>
          <a:xfrm>
            <a:off x="2131694" y="1760829"/>
            <a:ext cx="375591" cy="374060"/>
            <a:chOff x="-42062025" y="2316000"/>
            <a:chExt cx="319000" cy="317700"/>
          </a:xfrm>
        </p:grpSpPr>
        <p:sp>
          <p:nvSpPr>
            <p:cNvPr id="10628" name="Google Shape;10628;p134"/>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34"/>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0" name="Google Shape;10630;p134"/>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1" name="Google Shape;10631;p134"/>
          <p:cNvGrpSpPr/>
          <p:nvPr/>
        </p:nvGrpSpPr>
        <p:grpSpPr>
          <a:xfrm>
            <a:off x="876569" y="2671933"/>
            <a:ext cx="330143" cy="368173"/>
            <a:chOff x="-40150450" y="1977325"/>
            <a:chExt cx="280400" cy="312700"/>
          </a:xfrm>
        </p:grpSpPr>
        <p:sp>
          <p:nvSpPr>
            <p:cNvPr id="10632" name="Google Shape;10632;p134"/>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34"/>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34"/>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34"/>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6" name="Google Shape;10636;p134"/>
          <p:cNvGrpSpPr/>
          <p:nvPr/>
        </p:nvGrpSpPr>
        <p:grpSpPr>
          <a:xfrm>
            <a:off x="870534" y="3131151"/>
            <a:ext cx="342211" cy="372824"/>
            <a:chOff x="-40160700" y="2339625"/>
            <a:chExt cx="290650" cy="316650"/>
          </a:xfrm>
        </p:grpSpPr>
        <p:sp>
          <p:nvSpPr>
            <p:cNvPr id="10637" name="Google Shape;10637;p134"/>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34"/>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34"/>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34"/>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134"/>
          <p:cNvGrpSpPr/>
          <p:nvPr/>
        </p:nvGrpSpPr>
        <p:grpSpPr>
          <a:xfrm>
            <a:off x="852359" y="3581608"/>
            <a:ext cx="375591" cy="372824"/>
            <a:chOff x="-40171725" y="2705875"/>
            <a:chExt cx="319000" cy="316650"/>
          </a:xfrm>
        </p:grpSpPr>
        <p:sp>
          <p:nvSpPr>
            <p:cNvPr id="10642" name="Google Shape;10642;p134"/>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34"/>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134"/>
          <p:cNvGrpSpPr/>
          <p:nvPr/>
        </p:nvGrpSpPr>
        <p:grpSpPr>
          <a:xfrm>
            <a:off x="3109957" y="2656064"/>
            <a:ext cx="272686" cy="373766"/>
            <a:chOff x="-38275925" y="1946600"/>
            <a:chExt cx="231600" cy="317450"/>
          </a:xfrm>
        </p:grpSpPr>
        <p:sp>
          <p:nvSpPr>
            <p:cNvPr id="10645" name="Google Shape;10645;p134"/>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34"/>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7" name="Google Shape;10647;p134"/>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34"/>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9" name="Google Shape;10649;p134"/>
          <p:cNvGrpSpPr/>
          <p:nvPr/>
        </p:nvGrpSpPr>
        <p:grpSpPr>
          <a:xfrm>
            <a:off x="2173841" y="4053505"/>
            <a:ext cx="382096" cy="371911"/>
            <a:chOff x="-37190575" y="1951325"/>
            <a:chExt cx="324525" cy="315875"/>
          </a:xfrm>
        </p:grpSpPr>
        <p:sp>
          <p:nvSpPr>
            <p:cNvPr id="10650" name="Google Shape;10650;p134"/>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34"/>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34"/>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34"/>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34"/>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5" name="Google Shape;10655;p134"/>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6" name="Google Shape;10656;p134"/>
          <p:cNvGrpSpPr/>
          <p:nvPr/>
        </p:nvGrpSpPr>
        <p:grpSpPr>
          <a:xfrm>
            <a:off x="2574144" y="1839656"/>
            <a:ext cx="373736" cy="293055"/>
            <a:chOff x="-41694200" y="2382950"/>
            <a:chExt cx="317425" cy="248900"/>
          </a:xfrm>
        </p:grpSpPr>
        <p:sp>
          <p:nvSpPr>
            <p:cNvPr id="10657" name="Google Shape;10657;p13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3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9" name="Google Shape;10659;p134"/>
          <p:cNvGrpSpPr/>
          <p:nvPr/>
        </p:nvGrpSpPr>
        <p:grpSpPr>
          <a:xfrm>
            <a:off x="2570967" y="2192964"/>
            <a:ext cx="375591" cy="373766"/>
            <a:chOff x="-41695775" y="2683025"/>
            <a:chExt cx="319000" cy="317450"/>
          </a:xfrm>
        </p:grpSpPr>
        <p:sp>
          <p:nvSpPr>
            <p:cNvPr id="10660" name="Google Shape;10660;p134"/>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34"/>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34"/>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134"/>
          <p:cNvGrpSpPr/>
          <p:nvPr/>
        </p:nvGrpSpPr>
        <p:grpSpPr>
          <a:xfrm>
            <a:off x="1313266" y="2685734"/>
            <a:ext cx="342211" cy="375620"/>
            <a:chOff x="-39792875" y="1971800"/>
            <a:chExt cx="290650" cy="319025"/>
          </a:xfrm>
        </p:grpSpPr>
        <p:sp>
          <p:nvSpPr>
            <p:cNvPr id="10664" name="Google Shape;10664;p134"/>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34"/>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6" name="Google Shape;10666;p134"/>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7" name="Google Shape;10667;p134"/>
          <p:cNvGrpSpPr/>
          <p:nvPr/>
        </p:nvGrpSpPr>
        <p:grpSpPr>
          <a:xfrm>
            <a:off x="3490328" y="2657918"/>
            <a:ext cx="383950" cy="372618"/>
            <a:chOff x="-37956150" y="1948175"/>
            <a:chExt cx="326100" cy="316475"/>
          </a:xfrm>
        </p:grpSpPr>
        <p:sp>
          <p:nvSpPr>
            <p:cNvPr id="10668" name="Google Shape;10668;p134"/>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34"/>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34"/>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1" name="Google Shape;10671;p134"/>
          <p:cNvGrpSpPr/>
          <p:nvPr/>
        </p:nvGrpSpPr>
        <p:grpSpPr>
          <a:xfrm>
            <a:off x="1323705" y="3133960"/>
            <a:ext cx="324609" cy="374825"/>
            <a:chOff x="-39783425" y="2337925"/>
            <a:chExt cx="275700" cy="318350"/>
          </a:xfrm>
        </p:grpSpPr>
        <p:sp>
          <p:nvSpPr>
            <p:cNvPr id="10672" name="Google Shape;10672;p134"/>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34"/>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4" name="Google Shape;10674;p134"/>
          <p:cNvGrpSpPr/>
          <p:nvPr/>
        </p:nvGrpSpPr>
        <p:grpSpPr>
          <a:xfrm>
            <a:off x="3497847" y="3165172"/>
            <a:ext cx="375620" cy="243015"/>
            <a:chOff x="-37953000" y="2379000"/>
            <a:chExt cx="319025" cy="206400"/>
          </a:xfrm>
        </p:grpSpPr>
        <p:sp>
          <p:nvSpPr>
            <p:cNvPr id="10675" name="Google Shape;10675;p134"/>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34"/>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34"/>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34"/>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34"/>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0" name="Google Shape;10680;p134"/>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34"/>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34"/>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10683" name="Google Shape;10683;p134"/>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10684" name="Google Shape;10684;p134"/>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5" name="Google Shape;10685;p134"/>
          <p:cNvGrpSpPr/>
          <p:nvPr/>
        </p:nvGrpSpPr>
        <p:grpSpPr>
          <a:xfrm>
            <a:off x="4855594" y="1782519"/>
            <a:ext cx="354107" cy="355063"/>
            <a:chOff x="-28467625" y="2331750"/>
            <a:chExt cx="296150" cy="296950"/>
          </a:xfrm>
        </p:grpSpPr>
        <p:sp>
          <p:nvSpPr>
            <p:cNvPr id="10686" name="Google Shape;10686;p134"/>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34"/>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8" name="Google Shape;10688;p134"/>
          <p:cNvGrpSpPr/>
          <p:nvPr/>
        </p:nvGrpSpPr>
        <p:grpSpPr>
          <a:xfrm>
            <a:off x="4869719" y="2225601"/>
            <a:ext cx="325858" cy="351327"/>
            <a:chOff x="-28461325" y="2701925"/>
            <a:chExt cx="272525" cy="293825"/>
          </a:xfrm>
        </p:grpSpPr>
        <p:sp>
          <p:nvSpPr>
            <p:cNvPr id="10689" name="Google Shape;10689;p134"/>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34"/>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34"/>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134"/>
          <p:cNvGrpSpPr/>
          <p:nvPr/>
        </p:nvGrpSpPr>
        <p:grpSpPr>
          <a:xfrm>
            <a:off x="7093910" y="1399238"/>
            <a:ext cx="354107" cy="226974"/>
            <a:chOff x="-26585200" y="2025375"/>
            <a:chExt cx="296150" cy="189825"/>
          </a:xfrm>
        </p:grpSpPr>
        <p:sp>
          <p:nvSpPr>
            <p:cNvPr id="10693" name="Google Shape;10693;p134"/>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34"/>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34"/>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34"/>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34"/>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134"/>
          <p:cNvGrpSpPr/>
          <p:nvPr/>
        </p:nvGrpSpPr>
        <p:grpSpPr>
          <a:xfrm>
            <a:off x="7094373" y="1783461"/>
            <a:ext cx="353180" cy="353180"/>
            <a:chOff x="-26584425" y="2340425"/>
            <a:chExt cx="295375" cy="295375"/>
          </a:xfrm>
        </p:grpSpPr>
        <p:sp>
          <p:nvSpPr>
            <p:cNvPr id="10699" name="Google Shape;10699;p134"/>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34"/>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34"/>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34"/>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34"/>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134"/>
          <p:cNvGrpSpPr/>
          <p:nvPr/>
        </p:nvGrpSpPr>
        <p:grpSpPr>
          <a:xfrm>
            <a:off x="7089202" y="2224555"/>
            <a:ext cx="363523" cy="353419"/>
            <a:chOff x="-26585200" y="2710400"/>
            <a:chExt cx="304025" cy="295575"/>
          </a:xfrm>
        </p:grpSpPr>
        <p:sp>
          <p:nvSpPr>
            <p:cNvPr id="10705" name="Google Shape;10705;p134"/>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34"/>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34"/>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34"/>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34"/>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34"/>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34"/>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34"/>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34"/>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34"/>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34"/>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34"/>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134"/>
          <p:cNvGrpSpPr/>
          <p:nvPr/>
        </p:nvGrpSpPr>
        <p:grpSpPr>
          <a:xfrm>
            <a:off x="5744337" y="2666033"/>
            <a:ext cx="354136" cy="353210"/>
            <a:chOff x="-24709875" y="1970225"/>
            <a:chExt cx="296175" cy="295400"/>
          </a:xfrm>
        </p:grpSpPr>
        <p:sp>
          <p:nvSpPr>
            <p:cNvPr id="10718" name="Google Shape;10718;p134"/>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34"/>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134"/>
          <p:cNvGrpSpPr/>
          <p:nvPr/>
        </p:nvGrpSpPr>
        <p:grpSpPr>
          <a:xfrm>
            <a:off x="5776352" y="3112911"/>
            <a:ext cx="290107" cy="354107"/>
            <a:chOff x="-24683100" y="2340425"/>
            <a:chExt cx="242625" cy="296150"/>
          </a:xfrm>
        </p:grpSpPr>
        <p:sp>
          <p:nvSpPr>
            <p:cNvPr id="10721" name="Google Shape;10721;p134"/>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34"/>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34"/>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34"/>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5" name="Google Shape;10725;p134"/>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6" name="Google Shape;10726;p134"/>
          <p:cNvGrpSpPr/>
          <p:nvPr/>
        </p:nvGrpSpPr>
        <p:grpSpPr>
          <a:xfrm>
            <a:off x="7982594" y="2666033"/>
            <a:ext cx="360713" cy="353210"/>
            <a:chOff x="-22881800" y="1971800"/>
            <a:chExt cx="301675" cy="295400"/>
          </a:xfrm>
        </p:grpSpPr>
        <p:sp>
          <p:nvSpPr>
            <p:cNvPr id="10727" name="Google Shape;10727;p134"/>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34"/>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34"/>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34"/>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34"/>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34"/>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3" name="Google Shape;10733;p134"/>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34"/>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5" name="Google Shape;10735;p134"/>
          <p:cNvGrpSpPr/>
          <p:nvPr/>
        </p:nvGrpSpPr>
        <p:grpSpPr>
          <a:xfrm>
            <a:off x="5358939" y="2224196"/>
            <a:ext cx="227930" cy="354136"/>
            <a:chOff x="-28043900" y="2701925"/>
            <a:chExt cx="190625" cy="296175"/>
          </a:xfrm>
        </p:grpSpPr>
        <p:sp>
          <p:nvSpPr>
            <p:cNvPr id="10736" name="Google Shape;10736;p134"/>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34"/>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34"/>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34"/>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34"/>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1" name="Google Shape;10741;p134"/>
          <p:cNvGrpSpPr/>
          <p:nvPr/>
        </p:nvGrpSpPr>
        <p:grpSpPr>
          <a:xfrm>
            <a:off x="7531805" y="1336135"/>
            <a:ext cx="354136" cy="353180"/>
            <a:chOff x="-26215025" y="1971025"/>
            <a:chExt cx="296175" cy="295375"/>
          </a:xfrm>
        </p:grpSpPr>
        <p:sp>
          <p:nvSpPr>
            <p:cNvPr id="10742" name="Google Shape;10742;p134"/>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34"/>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34"/>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34"/>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34"/>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34"/>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34"/>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34"/>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0" name="Google Shape;10750;p134"/>
          <p:cNvGrpSpPr/>
          <p:nvPr/>
        </p:nvGrpSpPr>
        <p:grpSpPr>
          <a:xfrm>
            <a:off x="7531327" y="1783924"/>
            <a:ext cx="355093" cy="352253"/>
            <a:chOff x="-26215825" y="2341200"/>
            <a:chExt cx="296975" cy="294600"/>
          </a:xfrm>
        </p:grpSpPr>
        <p:sp>
          <p:nvSpPr>
            <p:cNvPr id="10751" name="Google Shape;10751;p134"/>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34"/>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134"/>
          <p:cNvGrpSpPr/>
          <p:nvPr/>
        </p:nvGrpSpPr>
        <p:grpSpPr>
          <a:xfrm>
            <a:off x="7563357" y="2224674"/>
            <a:ext cx="291033" cy="353180"/>
            <a:chOff x="-26179575" y="2710600"/>
            <a:chExt cx="243400" cy="295375"/>
          </a:xfrm>
        </p:grpSpPr>
        <p:sp>
          <p:nvSpPr>
            <p:cNvPr id="10754" name="Google Shape;10754;p134"/>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34"/>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34"/>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134"/>
          <p:cNvGrpSpPr/>
          <p:nvPr/>
        </p:nvGrpSpPr>
        <p:grpSpPr>
          <a:xfrm>
            <a:off x="6202417" y="2666048"/>
            <a:ext cx="337187" cy="353180"/>
            <a:chOff x="-24328675" y="1971025"/>
            <a:chExt cx="282000" cy="295375"/>
          </a:xfrm>
        </p:grpSpPr>
        <p:sp>
          <p:nvSpPr>
            <p:cNvPr id="10758" name="Google Shape;10758;p134"/>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34"/>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134"/>
          <p:cNvGrpSpPr/>
          <p:nvPr/>
        </p:nvGrpSpPr>
        <p:grpSpPr>
          <a:xfrm>
            <a:off x="6204778" y="3113374"/>
            <a:ext cx="332464" cy="353180"/>
            <a:chOff x="-24330250" y="2340425"/>
            <a:chExt cx="278050" cy="295375"/>
          </a:xfrm>
        </p:grpSpPr>
        <p:sp>
          <p:nvSpPr>
            <p:cNvPr id="10761" name="Google Shape;10761;p134"/>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34"/>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34"/>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34"/>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34"/>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34"/>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34"/>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134"/>
          <p:cNvGrpSpPr/>
          <p:nvPr/>
        </p:nvGrpSpPr>
        <p:grpSpPr>
          <a:xfrm>
            <a:off x="6194420" y="3554587"/>
            <a:ext cx="353180" cy="353180"/>
            <a:chOff x="-24338900" y="2710600"/>
            <a:chExt cx="295375" cy="295375"/>
          </a:xfrm>
        </p:grpSpPr>
        <p:sp>
          <p:nvSpPr>
            <p:cNvPr id="10769" name="Google Shape;10769;p134"/>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34"/>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134"/>
          <p:cNvGrpSpPr/>
          <p:nvPr/>
        </p:nvGrpSpPr>
        <p:grpSpPr>
          <a:xfrm>
            <a:off x="7985419" y="3113972"/>
            <a:ext cx="355063" cy="351984"/>
            <a:chOff x="-22859750" y="2335900"/>
            <a:chExt cx="296950" cy="294375"/>
          </a:xfrm>
        </p:grpSpPr>
        <p:sp>
          <p:nvSpPr>
            <p:cNvPr id="10772" name="Google Shape;10772;p134"/>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34"/>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34"/>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134"/>
          <p:cNvGrpSpPr/>
          <p:nvPr/>
        </p:nvGrpSpPr>
        <p:grpSpPr>
          <a:xfrm>
            <a:off x="5764767" y="1336120"/>
            <a:ext cx="311749" cy="353210"/>
            <a:chOff x="-27710725" y="1959200"/>
            <a:chExt cx="260725" cy="295400"/>
          </a:xfrm>
        </p:grpSpPr>
        <p:sp>
          <p:nvSpPr>
            <p:cNvPr id="10776" name="Google Shape;10776;p134"/>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34"/>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134"/>
          <p:cNvGrpSpPr/>
          <p:nvPr/>
        </p:nvGrpSpPr>
        <p:grpSpPr>
          <a:xfrm>
            <a:off x="5742631" y="1844666"/>
            <a:ext cx="356020" cy="230770"/>
            <a:chOff x="-27728850" y="2382950"/>
            <a:chExt cx="297750" cy="193000"/>
          </a:xfrm>
        </p:grpSpPr>
        <p:sp>
          <p:nvSpPr>
            <p:cNvPr id="10779" name="Google Shape;10779;p134"/>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34"/>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34"/>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82" name="Google Shape;10782;p134"/>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34"/>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4" name="Google Shape;10784;p134"/>
          <p:cNvGrpSpPr/>
          <p:nvPr/>
        </p:nvGrpSpPr>
        <p:grpSpPr>
          <a:xfrm>
            <a:off x="7973975" y="1792877"/>
            <a:ext cx="354136" cy="334348"/>
            <a:chOff x="-25844850" y="2357750"/>
            <a:chExt cx="296175" cy="279625"/>
          </a:xfrm>
        </p:grpSpPr>
        <p:sp>
          <p:nvSpPr>
            <p:cNvPr id="10785" name="Google Shape;10785;p134"/>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34"/>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34"/>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34"/>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34"/>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34"/>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1" name="Google Shape;10791;p134"/>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2" name="Google Shape;10792;p134"/>
          <p:cNvGrpSpPr/>
          <p:nvPr/>
        </p:nvGrpSpPr>
        <p:grpSpPr>
          <a:xfrm>
            <a:off x="6702883" y="2666033"/>
            <a:ext cx="228887" cy="353210"/>
            <a:chOff x="-23917525" y="1970225"/>
            <a:chExt cx="191425" cy="295400"/>
          </a:xfrm>
        </p:grpSpPr>
        <p:sp>
          <p:nvSpPr>
            <p:cNvPr id="10793" name="Google Shape;10793;p134"/>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34"/>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34"/>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134"/>
          <p:cNvGrpSpPr/>
          <p:nvPr/>
        </p:nvGrpSpPr>
        <p:grpSpPr>
          <a:xfrm>
            <a:off x="6658164" y="3112911"/>
            <a:ext cx="318325" cy="354107"/>
            <a:chOff x="-23952175" y="2340425"/>
            <a:chExt cx="266225" cy="296150"/>
          </a:xfrm>
        </p:grpSpPr>
        <p:sp>
          <p:nvSpPr>
            <p:cNvPr id="10797" name="Google Shape;10797;p134"/>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34"/>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9" name="Google Shape;10799;p134"/>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0" name="Google Shape;10800;p134"/>
          <p:cNvGrpSpPr/>
          <p:nvPr/>
        </p:nvGrpSpPr>
        <p:grpSpPr>
          <a:xfrm>
            <a:off x="8043336" y="3553167"/>
            <a:ext cx="239230" cy="356020"/>
            <a:chOff x="-22811700" y="2700350"/>
            <a:chExt cx="200075" cy="297750"/>
          </a:xfrm>
        </p:grpSpPr>
        <p:sp>
          <p:nvSpPr>
            <p:cNvPr id="10801" name="Google Shape;10801;p134"/>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34"/>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34"/>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134"/>
          <p:cNvGrpSpPr/>
          <p:nvPr/>
        </p:nvGrpSpPr>
        <p:grpSpPr>
          <a:xfrm>
            <a:off x="6191787" y="1335656"/>
            <a:ext cx="355063" cy="354136"/>
            <a:chOff x="-27358650" y="1961575"/>
            <a:chExt cx="296950" cy="296175"/>
          </a:xfrm>
        </p:grpSpPr>
        <p:sp>
          <p:nvSpPr>
            <p:cNvPr id="10805" name="Google Shape;10805;p134"/>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34"/>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7" name="Google Shape;10807;p134"/>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34"/>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9" name="Google Shape;10809;p134"/>
          <p:cNvGrpSpPr/>
          <p:nvPr/>
        </p:nvGrpSpPr>
        <p:grpSpPr>
          <a:xfrm>
            <a:off x="7090357" y="2666048"/>
            <a:ext cx="354136" cy="353180"/>
            <a:chOff x="-23599325" y="1971025"/>
            <a:chExt cx="296175" cy="295375"/>
          </a:xfrm>
        </p:grpSpPr>
        <p:sp>
          <p:nvSpPr>
            <p:cNvPr id="10810" name="Google Shape;10810;p134"/>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34"/>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2" name="Google Shape;10812;p134"/>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34"/>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34"/>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5" name="Google Shape;10815;p134"/>
          <p:cNvGrpSpPr/>
          <p:nvPr/>
        </p:nvGrpSpPr>
        <p:grpSpPr>
          <a:xfrm>
            <a:off x="6634801" y="1335776"/>
            <a:ext cx="360713" cy="353897"/>
            <a:chOff x="-26993200" y="1961775"/>
            <a:chExt cx="301675" cy="295975"/>
          </a:xfrm>
        </p:grpSpPr>
        <p:sp>
          <p:nvSpPr>
            <p:cNvPr id="10816" name="Google Shape;10816;p134"/>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34"/>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34"/>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134"/>
          <p:cNvGrpSpPr/>
          <p:nvPr/>
        </p:nvGrpSpPr>
        <p:grpSpPr>
          <a:xfrm>
            <a:off x="6659761" y="1783461"/>
            <a:ext cx="310792" cy="353180"/>
            <a:chOff x="-26970350" y="2332550"/>
            <a:chExt cx="259925" cy="295375"/>
          </a:xfrm>
        </p:grpSpPr>
        <p:sp>
          <p:nvSpPr>
            <p:cNvPr id="10820" name="Google Shape;10820;p134"/>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34"/>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134"/>
          <p:cNvGrpSpPr/>
          <p:nvPr/>
        </p:nvGrpSpPr>
        <p:grpSpPr>
          <a:xfrm>
            <a:off x="6639046" y="2256226"/>
            <a:ext cx="352223" cy="290077"/>
            <a:chOff x="-26986100" y="2735800"/>
            <a:chExt cx="294575" cy="242600"/>
          </a:xfrm>
        </p:grpSpPr>
        <p:sp>
          <p:nvSpPr>
            <p:cNvPr id="10823" name="Google Shape;10823;p134"/>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34"/>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134"/>
          <p:cNvGrpSpPr/>
          <p:nvPr/>
        </p:nvGrpSpPr>
        <p:grpSpPr>
          <a:xfrm>
            <a:off x="7538093" y="2665569"/>
            <a:ext cx="355063" cy="354136"/>
            <a:chOff x="-23229925" y="1970225"/>
            <a:chExt cx="296950" cy="296175"/>
          </a:xfrm>
        </p:grpSpPr>
        <p:sp>
          <p:nvSpPr>
            <p:cNvPr id="10826" name="Google Shape;10826;p134"/>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34"/>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34"/>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34"/>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134"/>
          <p:cNvGrpSpPr/>
          <p:nvPr/>
        </p:nvGrpSpPr>
        <p:grpSpPr>
          <a:xfrm>
            <a:off x="7580466" y="3112432"/>
            <a:ext cx="270318" cy="355063"/>
            <a:chOff x="-23177950" y="2340425"/>
            <a:chExt cx="226075" cy="296950"/>
          </a:xfrm>
        </p:grpSpPr>
        <p:sp>
          <p:nvSpPr>
            <p:cNvPr id="10831" name="Google Shape;10831;p134"/>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34"/>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134"/>
          <p:cNvGrpSpPr/>
          <p:nvPr/>
        </p:nvGrpSpPr>
        <p:grpSpPr>
          <a:xfrm>
            <a:off x="7538556" y="3554109"/>
            <a:ext cx="354136" cy="354136"/>
            <a:chOff x="-23229150" y="2710600"/>
            <a:chExt cx="296175" cy="296175"/>
          </a:xfrm>
        </p:grpSpPr>
        <p:sp>
          <p:nvSpPr>
            <p:cNvPr id="10834" name="Google Shape;10834;p134"/>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34"/>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6" name="Google Shape;10836;p134"/>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34"/>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8" name="Google Shape;10838;p134"/>
          <p:cNvGrpSpPr/>
          <p:nvPr/>
        </p:nvGrpSpPr>
        <p:grpSpPr>
          <a:xfrm>
            <a:off x="4855631" y="3123732"/>
            <a:ext cx="356946" cy="332464"/>
            <a:chOff x="-25477800" y="2357750"/>
            <a:chExt cx="298525" cy="278050"/>
          </a:xfrm>
        </p:grpSpPr>
        <p:sp>
          <p:nvSpPr>
            <p:cNvPr id="10839" name="Google Shape;10839;p134"/>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34"/>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1" name="Google Shape;10841;p134"/>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34"/>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3" name="Google Shape;10843;p134"/>
          <p:cNvGrpSpPr/>
          <p:nvPr/>
        </p:nvGrpSpPr>
        <p:grpSpPr>
          <a:xfrm>
            <a:off x="5298265" y="3112911"/>
            <a:ext cx="353180" cy="354107"/>
            <a:chOff x="-25104475" y="2340425"/>
            <a:chExt cx="295375" cy="296150"/>
          </a:xfrm>
        </p:grpSpPr>
        <p:sp>
          <p:nvSpPr>
            <p:cNvPr id="10844" name="Google Shape;10844;p134"/>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34"/>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34"/>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34"/>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34"/>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34"/>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34"/>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34"/>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34"/>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3" name="Google Shape;10853;p134"/>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4" name="Google Shape;10854;p134"/>
          <p:cNvGrpSpPr/>
          <p:nvPr/>
        </p:nvGrpSpPr>
        <p:grpSpPr>
          <a:xfrm>
            <a:off x="4855594" y="1782519"/>
            <a:ext cx="354107" cy="355063"/>
            <a:chOff x="-28467625" y="2331750"/>
            <a:chExt cx="296150" cy="296950"/>
          </a:xfrm>
        </p:grpSpPr>
        <p:sp>
          <p:nvSpPr>
            <p:cNvPr id="10855" name="Google Shape;10855;p134"/>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34"/>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2" name="Shape 1422"/>
        <p:cNvGrpSpPr/>
        <p:nvPr/>
      </p:nvGrpSpPr>
      <p:grpSpPr>
        <a:xfrm>
          <a:off x="0" y="0"/>
          <a:ext cx="0" cy="0"/>
          <a:chOff x="0" y="0"/>
          <a:chExt cx="0" cy="0"/>
        </a:xfrm>
      </p:grpSpPr>
      <p:sp>
        <p:nvSpPr>
          <p:cNvPr id="1423" name="Google Shape;1423;p54"/>
          <p:cNvSpPr txBox="1"/>
          <p:nvPr>
            <p:ph type="title"/>
          </p:nvPr>
        </p:nvSpPr>
        <p:spPr>
          <a:xfrm>
            <a:off x="872100" y="539500"/>
            <a:ext cx="73998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800"/>
              <a:t>Simulation and Counterexample Search</a:t>
            </a:r>
            <a:endParaRPr sz="2800"/>
          </a:p>
        </p:txBody>
      </p:sp>
      <p:sp>
        <p:nvSpPr>
          <p:cNvPr id="1424" name="Google Shape;1424;p54"/>
          <p:cNvSpPr txBox="1"/>
          <p:nvPr>
            <p:ph idx="1" type="subTitle"/>
          </p:nvPr>
        </p:nvSpPr>
        <p:spPr>
          <a:xfrm>
            <a:off x="1089800" y="1661424"/>
            <a:ext cx="3307800" cy="1798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Constructing Counterexamples</a:t>
            </a:r>
            <a:r>
              <a:rPr b="1" lang="en"/>
              <a:t>: </a:t>
            </a:r>
            <a:endParaRPr b="1"/>
          </a:p>
          <a:p>
            <a:pPr indent="-317500" lvl="0" marL="457200" rtl="0" algn="l">
              <a:spcBef>
                <a:spcPts val="0"/>
              </a:spcBef>
              <a:spcAft>
                <a:spcPts val="0"/>
              </a:spcAft>
              <a:buSzPts val="1400"/>
              <a:buChar char="●"/>
            </a:pPr>
            <a:r>
              <a:rPr lang="en"/>
              <a:t>E.g. Online Algorithms - Submodular Welfare (Section 3.1)</a:t>
            </a:r>
            <a:endParaRPr/>
          </a:p>
          <a:p>
            <a:pPr indent="-317500" lvl="0" marL="457200" rtl="0" algn="l">
              <a:spcBef>
                <a:spcPts val="0"/>
              </a:spcBef>
              <a:spcAft>
                <a:spcPts val="0"/>
              </a:spcAft>
              <a:buSzPts val="1400"/>
              <a:buChar char="●"/>
            </a:pPr>
            <a:r>
              <a:rPr lang="en"/>
              <a:t>The model constructed a minimal, non-trivial counterexample using n=3 items and m=2 agents</a:t>
            </a:r>
            <a:endParaRPr/>
          </a:p>
        </p:txBody>
      </p:sp>
      <p:sp>
        <p:nvSpPr>
          <p:cNvPr id="1425" name="Google Shape;1425;p54"/>
          <p:cNvSpPr txBox="1"/>
          <p:nvPr>
            <p:ph idx="2" type="subTitle"/>
          </p:nvPr>
        </p:nvSpPr>
        <p:spPr>
          <a:xfrm>
            <a:off x="4746300" y="1649096"/>
            <a:ext cx="3486600" cy="189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Simulation and Verification</a:t>
            </a:r>
            <a:r>
              <a:rPr b="1" lang="en"/>
              <a:t>:</a:t>
            </a:r>
            <a:endParaRPr sz="1300"/>
          </a:p>
          <a:p>
            <a:pPr indent="-317500" lvl="0" marL="457200" rtl="0" algn="l">
              <a:spcBef>
                <a:spcPts val="0"/>
              </a:spcBef>
              <a:spcAft>
                <a:spcPts val="0"/>
              </a:spcAft>
              <a:buSzPts val="1400"/>
              <a:buChar char="●"/>
            </a:pPr>
            <a:r>
              <a:rPr lang="en"/>
              <a:t>E.g. </a:t>
            </a:r>
            <a:r>
              <a:rPr lang="en"/>
              <a:t>Physics - Cosmic String Spectra (Section 6.1)</a:t>
            </a:r>
            <a:endParaRPr/>
          </a:p>
          <a:p>
            <a:pPr indent="-317500" lvl="0" marL="457200" rtl="0" algn="l">
              <a:spcBef>
                <a:spcPts val="0"/>
              </a:spcBef>
              <a:spcAft>
                <a:spcPts val="0"/>
              </a:spcAft>
              <a:buSzPts val="1400"/>
              <a:buChar char="●"/>
            </a:pPr>
            <a:r>
              <a:rPr lang="en"/>
              <a:t>Autonomously generated executable Python code to numerically evaluate and </a:t>
            </a:r>
            <a:r>
              <a:rPr b="1" lang="en"/>
              <a:t>verify</a:t>
            </a:r>
            <a:r>
              <a:rPr lang="en"/>
              <a:t> its solution at each step</a:t>
            </a:r>
            <a:endParaRPr/>
          </a:p>
        </p:txBody>
      </p:sp>
      <p:grpSp>
        <p:nvGrpSpPr>
          <p:cNvPr id="1426" name="Google Shape;1426;p54"/>
          <p:cNvGrpSpPr/>
          <p:nvPr/>
        </p:nvGrpSpPr>
        <p:grpSpPr>
          <a:xfrm>
            <a:off x="5232274" y="3347015"/>
            <a:ext cx="2059358" cy="1798571"/>
            <a:chOff x="1749350" y="3378098"/>
            <a:chExt cx="1963163" cy="1714558"/>
          </a:xfrm>
        </p:grpSpPr>
        <p:grpSp>
          <p:nvGrpSpPr>
            <p:cNvPr id="1427" name="Google Shape;1427;p54"/>
            <p:cNvGrpSpPr/>
            <p:nvPr/>
          </p:nvGrpSpPr>
          <p:grpSpPr>
            <a:xfrm rot="2699988">
              <a:off x="2238742" y="3639488"/>
              <a:ext cx="1232979" cy="1191776"/>
              <a:chOff x="4727025" y="1332775"/>
              <a:chExt cx="59900" cy="69625"/>
            </a:xfrm>
          </p:grpSpPr>
          <p:sp>
            <p:nvSpPr>
              <p:cNvPr id="1428" name="Google Shape;1428;p5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12175">
                <a:solidFill>
                  <a:srgbClr val="A5B7C6"/>
                </a:solidFill>
                <a:prstDash val="solid"/>
                <a:round/>
                <a:headEnd len="sm" w="sm" type="none"/>
                <a:tailEnd len="sm" w="sm" type="none"/>
              </a:ln>
            </p:spPr>
            <p:txBody>
              <a:bodyPr anchorCtr="0" anchor="ctr" bIns="116875" lIns="116875" spcFirstLastPara="1" rIns="116875" wrap="square" tIns="116875">
                <a:noAutofit/>
              </a:bodyPr>
              <a:lstStyle/>
              <a:p>
                <a:pPr indent="0" lvl="0" marL="0" rtl="0" algn="l">
                  <a:spcBef>
                    <a:spcPts val="0"/>
                  </a:spcBef>
                  <a:spcAft>
                    <a:spcPts val="0"/>
                  </a:spcAft>
                  <a:buNone/>
                </a:pPr>
                <a:r>
                  <a:t/>
                </a:r>
                <a:endParaRPr sz="1789"/>
              </a:p>
            </p:txBody>
          </p:sp>
          <p:sp>
            <p:nvSpPr>
              <p:cNvPr id="1429" name="Google Shape;1429;p5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12175">
                <a:solidFill>
                  <a:srgbClr val="869FB2"/>
                </a:solidFill>
                <a:prstDash val="solid"/>
                <a:round/>
                <a:headEnd len="sm" w="sm" type="none"/>
                <a:tailEnd len="sm" w="sm" type="none"/>
              </a:ln>
            </p:spPr>
            <p:txBody>
              <a:bodyPr anchorCtr="0" anchor="ctr" bIns="116875" lIns="116875" spcFirstLastPara="1" rIns="116875" wrap="square" tIns="116875">
                <a:noAutofit/>
              </a:bodyPr>
              <a:lstStyle/>
              <a:p>
                <a:pPr indent="0" lvl="0" marL="0" rtl="0" algn="l">
                  <a:spcBef>
                    <a:spcPts val="0"/>
                  </a:spcBef>
                  <a:spcAft>
                    <a:spcPts val="0"/>
                  </a:spcAft>
                  <a:buNone/>
                </a:pPr>
                <a:r>
                  <a:t/>
                </a:r>
                <a:endParaRPr sz="1789"/>
              </a:p>
            </p:txBody>
          </p:sp>
        </p:grpSp>
        <p:sp>
          <p:nvSpPr>
            <p:cNvPr id="1430" name="Google Shape;1430;p54"/>
            <p:cNvSpPr txBox="1"/>
            <p:nvPr/>
          </p:nvSpPr>
          <p:spPr>
            <a:xfrm>
              <a:off x="1749350" y="3658148"/>
              <a:ext cx="751200" cy="923400"/>
            </a:xfrm>
            <a:prstGeom prst="rect">
              <a:avLst/>
            </a:prstGeom>
            <a:noFill/>
            <a:ln>
              <a:noFill/>
            </a:ln>
          </p:spPr>
          <p:txBody>
            <a:bodyPr anchorCtr="0" anchor="t" bIns="95900" lIns="95900" spcFirstLastPara="1" rIns="95900" wrap="square" tIns="95900">
              <a:spAutoFit/>
            </a:bodyPr>
            <a:lstStyle/>
            <a:p>
              <a:pPr indent="0" lvl="0" marL="0" rtl="0" algn="l">
                <a:spcBef>
                  <a:spcPts val="0"/>
                </a:spcBef>
                <a:spcAft>
                  <a:spcPts val="0"/>
                </a:spcAft>
                <a:buNone/>
              </a:pPr>
              <a:r>
                <a:rPr lang="en" sz="5035"/>
                <a:t>🤖</a:t>
              </a:r>
              <a:endParaRPr sz="5035"/>
            </a:p>
          </p:txBody>
        </p:sp>
      </p:grpSp>
      <p:grpSp>
        <p:nvGrpSpPr>
          <p:cNvPr id="1431" name="Google Shape;1431;p54"/>
          <p:cNvGrpSpPr/>
          <p:nvPr/>
        </p:nvGrpSpPr>
        <p:grpSpPr>
          <a:xfrm>
            <a:off x="6973854" y="4332090"/>
            <a:ext cx="369484" cy="365617"/>
            <a:chOff x="1049375" y="2318350"/>
            <a:chExt cx="298525" cy="295400"/>
          </a:xfrm>
        </p:grpSpPr>
        <p:sp>
          <p:nvSpPr>
            <p:cNvPr id="1432" name="Google Shape;1432;p5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5900" lIns="95900" spcFirstLastPara="1" rIns="95900" wrap="square" tIns="95900">
              <a:noAutofit/>
            </a:bodyPr>
            <a:lstStyle/>
            <a:p>
              <a:pPr indent="0" lvl="0" marL="0" rtl="0" algn="l">
                <a:spcBef>
                  <a:spcPts val="0"/>
                </a:spcBef>
                <a:spcAft>
                  <a:spcPts val="0"/>
                </a:spcAft>
                <a:buNone/>
              </a:pPr>
              <a:r>
                <a:t/>
              </a:r>
              <a:endParaRPr/>
            </a:p>
          </p:txBody>
        </p:sp>
        <p:sp>
          <p:nvSpPr>
            <p:cNvPr id="1433" name="Google Shape;1433;p5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5900" lIns="95900" spcFirstLastPara="1" rIns="95900" wrap="square" tIns="95900">
              <a:noAutofit/>
            </a:bodyPr>
            <a:lstStyle/>
            <a:p>
              <a:pPr indent="0" lvl="0" marL="0" rtl="0" algn="l">
                <a:spcBef>
                  <a:spcPts val="0"/>
                </a:spcBef>
                <a:spcAft>
                  <a:spcPts val="0"/>
                </a:spcAft>
                <a:buNone/>
              </a:pPr>
              <a:r>
                <a:t/>
              </a:r>
              <a:endParaRPr/>
            </a:p>
          </p:txBody>
        </p:sp>
        <p:sp>
          <p:nvSpPr>
            <p:cNvPr id="1434" name="Google Shape;1434;p5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5900" lIns="95900" spcFirstLastPara="1" rIns="95900" wrap="square" tIns="95900">
              <a:noAutofit/>
            </a:bodyPr>
            <a:lstStyle/>
            <a:p>
              <a:pPr indent="0" lvl="0" marL="0" rtl="0" algn="l">
                <a:spcBef>
                  <a:spcPts val="0"/>
                </a:spcBef>
                <a:spcAft>
                  <a:spcPts val="0"/>
                </a:spcAft>
                <a:buNone/>
              </a:pPr>
              <a:r>
                <a:t/>
              </a:r>
              <a:endParaRPr/>
            </a:p>
          </p:txBody>
        </p:sp>
        <p:sp>
          <p:nvSpPr>
            <p:cNvPr id="1435" name="Google Shape;1435;p5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5900" lIns="95900" spcFirstLastPara="1" rIns="95900" wrap="square" tIns="95900">
              <a:noAutofit/>
            </a:bodyPr>
            <a:lstStyle/>
            <a:p>
              <a:pPr indent="0" lvl="0" marL="0" rtl="0" algn="l">
                <a:spcBef>
                  <a:spcPts val="0"/>
                </a:spcBef>
                <a:spcAft>
                  <a:spcPts val="0"/>
                </a:spcAft>
                <a:buNone/>
              </a:pPr>
              <a:r>
                <a:t/>
              </a:r>
              <a:endParaRPr/>
            </a:p>
          </p:txBody>
        </p:sp>
      </p:grpSp>
      <p:grpSp>
        <p:nvGrpSpPr>
          <p:cNvPr id="1436" name="Google Shape;1436;p54"/>
          <p:cNvGrpSpPr/>
          <p:nvPr/>
        </p:nvGrpSpPr>
        <p:grpSpPr>
          <a:xfrm>
            <a:off x="6962842" y="3974602"/>
            <a:ext cx="339481" cy="311580"/>
            <a:chOff x="7761031" y="2961302"/>
            <a:chExt cx="339481" cy="311580"/>
          </a:xfrm>
        </p:grpSpPr>
        <p:sp>
          <p:nvSpPr>
            <p:cNvPr id="1437" name="Google Shape;1437;p54"/>
            <p:cNvSpPr/>
            <p:nvPr/>
          </p:nvSpPr>
          <p:spPr>
            <a:xfrm>
              <a:off x="7761031" y="2961302"/>
              <a:ext cx="339481" cy="311580"/>
            </a:xfrm>
            <a:custGeom>
              <a:rect b="b" l="l" r="r" t="t"/>
              <a:pathLst>
                <a:path extrusionOk="0" h="113" w="123">
                  <a:moveTo>
                    <a:pt x="112" y="0"/>
                  </a:moveTo>
                  <a:cubicBezTo>
                    <a:pt x="10" y="0"/>
                    <a:pt x="10" y="0"/>
                    <a:pt x="10" y="0"/>
                  </a:cubicBezTo>
                  <a:cubicBezTo>
                    <a:pt x="5" y="0"/>
                    <a:pt x="0" y="5"/>
                    <a:pt x="0" y="10"/>
                  </a:cubicBezTo>
                  <a:cubicBezTo>
                    <a:pt x="0" y="103"/>
                    <a:pt x="0" y="103"/>
                    <a:pt x="0" y="103"/>
                  </a:cubicBezTo>
                  <a:cubicBezTo>
                    <a:pt x="0" y="109"/>
                    <a:pt x="5" y="113"/>
                    <a:pt x="10" y="113"/>
                  </a:cubicBezTo>
                  <a:cubicBezTo>
                    <a:pt x="112" y="113"/>
                    <a:pt x="112" y="113"/>
                    <a:pt x="112" y="113"/>
                  </a:cubicBezTo>
                  <a:cubicBezTo>
                    <a:pt x="118" y="113"/>
                    <a:pt x="123" y="109"/>
                    <a:pt x="123" y="103"/>
                  </a:cubicBezTo>
                  <a:cubicBezTo>
                    <a:pt x="123" y="10"/>
                    <a:pt x="123" y="10"/>
                    <a:pt x="123" y="10"/>
                  </a:cubicBezTo>
                  <a:cubicBezTo>
                    <a:pt x="123" y="5"/>
                    <a:pt x="118" y="0"/>
                    <a:pt x="112" y="0"/>
                  </a:cubicBezTo>
                  <a:close/>
                  <a:moveTo>
                    <a:pt x="116" y="103"/>
                  </a:moveTo>
                  <a:cubicBezTo>
                    <a:pt x="116" y="105"/>
                    <a:pt x="114" y="106"/>
                    <a:pt x="112" y="106"/>
                  </a:cubicBezTo>
                  <a:cubicBezTo>
                    <a:pt x="10" y="106"/>
                    <a:pt x="10" y="106"/>
                    <a:pt x="10" y="106"/>
                  </a:cubicBezTo>
                  <a:cubicBezTo>
                    <a:pt x="9" y="106"/>
                    <a:pt x="7" y="105"/>
                    <a:pt x="7" y="103"/>
                  </a:cubicBezTo>
                  <a:cubicBezTo>
                    <a:pt x="7" y="36"/>
                    <a:pt x="7" y="36"/>
                    <a:pt x="7" y="36"/>
                  </a:cubicBezTo>
                  <a:cubicBezTo>
                    <a:pt x="116" y="36"/>
                    <a:pt x="116" y="36"/>
                    <a:pt x="116" y="36"/>
                  </a:cubicBezTo>
                  <a:lnTo>
                    <a:pt x="116" y="103"/>
                  </a:lnTo>
                  <a:close/>
                  <a:moveTo>
                    <a:pt x="116" y="29"/>
                  </a:moveTo>
                  <a:cubicBezTo>
                    <a:pt x="7" y="29"/>
                    <a:pt x="7" y="29"/>
                    <a:pt x="7" y="29"/>
                  </a:cubicBezTo>
                  <a:cubicBezTo>
                    <a:pt x="7" y="10"/>
                    <a:pt x="7" y="10"/>
                    <a:pt x="7" y="10"/>
                  </a:cubicBezTo>
                  <a:cubicBezTo>
                    <a:pt x="7" y="9"/>
                    <a:pt x="9" y="7"/>
                    <a:pt x="10" y="7"/>
                  </a:cubicBezTo>
                  <a:cubicBezTo>
                    <a:pt x="112" y="7"/>
                    <a:pt x="112" y="7"/>
                    <a:pt x="112" y="7"/>
                  </a:cubicBezTo>
                  <a:cubicBezTo>
                    <a:pt x="114" y="7"/>
                    <a:pt x="116" y="9"/>
                    <a:pt x="116" y="10"/>
                  </a:cubicBezTo>
                  <a:lnTo>
                    <a:pt x="116" y="29"/>
                  </a:lnTo>
                  <a:close/>
                  <a:moveTo>
                    <a:pt x="116" y="29"/>
                  </a:moveTo>
                  <a:cubicBezTo>
                    <a:pt x="116" y="29"/>
                    <a:pt x="116" y="29"/>
                    <a:pt x="116" y="29"/>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8" name="Google Shape;1438;p54"/>
            <p:cNvSpPr/>
            <p:nvPr/>
          </p:nvSpPr>
          <p:spPr>
            <a:xfrm>
              <a:off x="7901706" y="3079889"/>
              <a:ext cx="58130" cy="69757"/>
            </a:xfrm>
            <a:custGeom>
              <a:rect b="b" l="l" r="r" t="t"/>
              <a:pathLst>
                <a:path extrusionOk="0" h="25" w="21">
                  <a:moveTo>
                    <a:pt x="10" y="25"/>
                  </a:moveTo>
                  <a:cubicBezTo>
                    <a:pt x="16" y="25"/>
                    <a:pt x="21" y="20"/>
                    <a:pt x="21" y="14"/>
                  </a:cubicBezTo>
                  <a:cubicBezTo>
                    <a:pt x="21" y="11"/>
                    <a:pt x="21" y="11"/>
                    <a:pt x="21" y="11"/>
                  </a:cubicBezTo>
                  <a:cubicBezTo>
                    <a:pt x="21" y="5"/>
                    <a:pt x="16" y="0"/>
                    <a:pt x="10" y="0"/>
                  </a:cubicBezTo>
                  <a:cubicBezTo>
                    <a:pt x="4" y="0"/>
                    <a:pt x="0" y="5"/>
                    <a:pt x="0" y="11"/>
                  </a:cubicBezTo>
                  <a:cubicBezTo>
                    <a:pt x="0" y="14"/>
                    <a:pt x="0" y="14"/>
                    <a:pt x="0" y="14"/>
                  </a:cubicBezTo>
                  <a:cubicBezTo>
                    <a:pt x="0" y="20"/>
                    <a:pt x="4" y="25"/>
                    <a:pt x="10" y="25"/>
                  </a:cubicBezTo>
                  <a:close/>
                  <a:moveTo>
                    <a:pt x="7" y="11"/>
                  </a:moveTo>
                  <a:cubicBezTo>
                    <a:pt x="7" y="9"/>
                    <a:pt x="8" y="7"/>
                    <a:pt x="10" y="7"/>
                  </a:cubicBezTo>
                  <a:cubicBezTo>
                    <a:pt x="12" y="7"/>
                    <a:pt x="14" y="9"/>
                    <a:pt x="14" y="11"/>
                  </a:cubicBezTo>
                  <a:cubicBezTo>
                    <a:pt x="14" y="14"/>
                    <a:pt x="14" y="14"/>
                    <a:pt x="14" y="14"/>
                  </a:cubicBezTo>
                  <a:cubicBezTo>
                    <a:pt x="14" y="16"/>
                    <a:pt x="12" y="18"/>
                    <a:pt x="10" y="18"/>
                  </a:cubicBezTo>
                  <a:cubicBezTo>
                    <a:pt x="8"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9" name="Google Shape;1439;p54"/>
            <p:cNvSpPr/>
            <p:nvPr/>
          </p:nvSpPr>
          <p:spPr>
            <a:xfrm>
              <a:off x="7800560" y="3079889"/>
              <a:ext cx="32553" cy="69757"/>
            </a:xfrm>
            <a:custGeom>
              <a:rect b="b" l="l" r="r" t="t"/>
              <a:pathLst>
                <a:path extrusionOk="0" h="25" w="12">
                  <a:moveTo>
                    <a:pt x="4" y="7"/>
                  </a:moveTo>
                  <a:cubicBezTo>
                    <a:pt x="4" y="7"/>
                    <a:pt x="4" y="7"/>
                    <a:pt x="4" y="7"/>
                  </a:cubicBezTo>
                  <a:cubicBezTo>
                    <a:pt x="4" y="21"/>
                    <a:pt x="4" y="21"/>
                    <a:pt x="4" y="21"/>
                  </a:cubicBezTo>
                  <a:cubicBezTo>
                    <a:pt x="4" y="23"/>
                    <a:pt x="6" y="25"/>
                    <a:pt x="8" y="25"/>
                  </a:cubicBezTo>
                  <a:cubicBezTo>
                    <a:pt x="10" y="25"/>
                    <a:pt x="12" y="23"/>
                    <a:pt x="12" y="21"/>
                  </a:cubicBezTo>
                  <a:cubicBezTo>
                    <a:pt x="12" y="4"/>
                    <a:pt x="12" y="4"/>
                    <a:pt x="12" y="4"/>
                  </a:cubicBezTo>
                  <a:cubicBezTo>
                    <a:pt x="12" y="2"/>
                    <a:pt x="10" y="0"/>
                    <a:pt x="8" y="0"/>
                  </a:cubicBezTo>
                  <a:cubicBezTo>
                    <a:pt x="8" y="0"/>
                    <a:pt x="8" y="0"/>
                    <a:pt x="8" y="0"/>
                  </a:cubicBezTo>
                  <a:cubicBezTo>
                    <a:pt x="8" y="0"/>
                    <a:pt x="8" y="0"/>
                    <a:pt x="8" y="0"/>
                  </a:cubicBezTo>
                  <a:cubicBezTo>
                    <a:pt x="4" y="0"/>
                    <a:pt x="4" y="0"/>
                    <a:pt x="4" y="0"/>
                  </a:cubicBezTo>
                  <a:cubicBezTo>
                    <a:pt x="2" y="0"/>
                    <a:pt x="0" y="2"/>
                    <a:pt x="0" y="4"/>
                  </a:cubicBezTo>
                  <a:cubicBezTo>
                    <a:pt x="0" y="6"/>
                    <a:pt x="2" y="7"/>
                    <a:pt x="4" y="7"/>
                  </a:cubicBezTo>
                  <a:close/>
                  <a:moveTo>
                    <a:pt x="4" y="7"/>
                  </a:moveTo>
                  <a:cubicBezTo>
                    <a:pt x="4" y="7"/>
                    <a:pt x="4" y="7"/>
                    <a:pt x="4"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0" name="Google Shape;1440;p54"/>
            <p:cNvSpPr/>
            <p:nvPr/>
          </p:nvSpPr>
          <p:spPr>
            <a:xfrm>
              <a:off x="7800560" y="3165922"/>
              <a:ext cx="60456" cy="68595"/>
            </a:xfrm>
            <a:custGeom>
              <a:rect b="b" l="l" r="r" t="t"/>
              <a:pathLst>
                <a:path extrusionOk="0" h="25" w="22">
                  <a:moveTo>
                    <a:pt x="11" y="25"/>
                  </a:moveTo>
                  <a:cubicBezTo>
                    <a:pt x="17" y="25"/>
                    <a:pt x="22" y="20"/>
                    <a:pt x="22" y="14"/>
                  </a:cubicBezTo>
                  <a:cubicBezTo>
                    <a:pt x="22" y="11"/>
                    <a:pt x="22" y="11"/>
                    <a:pt x="22" y="11"/>
                  </a:cubicBezTo>
                  <a:cubicBezTo>
                    <a:pt x="22" y="5"/>
                    <a:pt x="17" y="0"/>
                    <a:pt x="11" y="0"/>
                  </a:cubicBezTo>
                  <a:cubicBezTo>
                    <a:pt x="5" y="0"/>
                    <a:pt x="0" y="5"/>
                    <a:pt x="0" y="11"/>
                  </a:cubicBezTo>
                  <a:cubicBezTo>
                    <a:pt x="0" y="14"/>
                    <a:pt x="0" y="14"/>
                    <a:pt x="0" y="14"/>
                  </a:cubicBezTo>
                  <a:cubicBezTo>
                    <a:pt x="0" y="20"/>
                    <a:pt x="5" y="25"/>
                    <a:pt x="11" y="25"/>
                  </a:cubicBezTo>
                  <a:close/>
                  <a:moveTo>
                    <a:pt x="8" y="11"/>
                  </a:moveTo>
                  <a:cubicBezTo>
                    <a:pt x="8" y="9"/>
                    <a:pt x="9" y="8"/>
                    <a:pt x="11" y="8"/>
                  </a:cubicBezTo>
                  <a:cubicBezTo>
                    <a:pt x="13" y="8"/>
                    <a:pt x="15" y="9"/>
                    <a:pt x="15" y="11"/>
                  </a:cubicBezTo>
                  <a:cubicBezTo>
                    <a:pt x="15" y="14"/>
                    <a:pt x="15" y="14"/>
                    <a:pt x="15" y="14"/>
                  </a:cubicBezTo>
                  <a:cubicBezTo>
                    <a:pt x="15" y="16"/>
                    <a:pt x="13" y="18"/>
                    <a:pt x="11" y="18"/>
                  </a:cubicBezTo>
                  <a:cubicBezTo>
                    <a:pt x="9" y="18"/>
                    <a:pt x="8" y="16"/>
                    <a:pt x="8" y="14"/>
                  </a:cubicBezTo>
                  <a:lnTo>
                    <a:pt x="8" y="11"/>
                  </a:lnTo>
                  <a:close/>
                  <a:moveTo>
                    <a:pt x="8" y="11"/>
                  </a:moveTo>
                  <a:cubicBezTo>
                    <a:pt x="8" y="11"/>
                    <a:pt x="8" y="11"/>
                    <a:pt x="8"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1" name="Google Shape;1441;p54"/>
            <p:cNvSpPr/>
            <p:nvPr/>
          </p:nvSpPr>
          <p:spPr>
            <a:xfrm>
              <a:off x="7901706" y="3165922"/>
              <a:ext cx="58130" cy="68595"/>
            </a:xfrm>
            <a:custGeom>
              <a:rect b="b" l="l" r="r" t="t"/>
              <a:pathLst>
                <a:path extrusionOk="0" h="25" w="21">
                  <a:moveTo>
                    <a:pt x="10" y="25"/>
                  </a:moveTo>
                  <a:cubicBezTo>
                    <a:pt x="16" y="25"/>
                    <a:pt x="21" y="20"/>
                    <a:pt x="21" y="14"/>
                  </a:cubicBezTo>
                  <a:cubicBezTo>
                    <a:pt x="21" y="11"/>
                    <a:pt x="21" y="11"/>
                    <a:pt x="21" y="11"/>
                  </a:cubicBezTo>
                  <a:cubicBezTo>
                    <a:pt x="21" y="5"/>
                    <a:pt x="16" y="0"/>
                    <a:pt x="10" y="0"/>
                  </a:cubicBezTo>
                  <a:cubicBezTo>
                    <a:pt x="4" y="0"/>
                    <a:pt x="0" y="5"/>
                    <a:pt x="0" y="11"/>
                  </a:cubicBezTo>
                  <a:cubicBezTo>
                    <a:pt x="0" y="14"/>
                    <a:pt x="0" y="14"/>
                    <a:pt x="0" y="14"/>
                  </a:cubicBezTo>
                  <a:cubicBezTo>
                    <a:pt x="0" y="20"/>
                    <a:pt x="4" y="25"/>
                    <a:pt x="10" y="25"/>
                  </a:cubicBezTo>
                  <a:close/>
                  <a:moveTo>
                    <a:pt x="7" y="11"/>
                  </a:moveTo>
                  <a:cubicBezTo>
                    <a:pt x="7" y="9"/>
                    <a:pt x="8" y="8"/>
                    <a:pt x="10" y="8"/>
                  </a:cubicBezTo>
                  <a:cubicBezTo>
                    <a:pt x="12" y="8"/>
                    <a:pt x="14" y="9"/>
                    <a:pt x="14" y="11"/>
                  </a:cubicBezTo>
                  <a:cubicBezTo>
                    <a:pt x="14" y="14"/>
                    <a:pt x="14" y="14"/>
                    <a:pt x="14" y="14"/>
                  </a:cubicBezTo>
                  <a:cubicBezTo>
                    <a:pt x="14" y="16"/>
                    <a:pt x="12" y="18"/>
                    <a:pt x="10" y="18"/>
                  </a:cubicBezTo>
                  <a:cubicBezTo>
                    <a:pt x="8"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2" name="Google Shape;1442;p54"/>
            <p:cNvSpPr/>
            <p:nvPr/>
          </p:nvSpPr>
          <p:spPr>
            <a:xfrm>
              <a:off x="7863340" y="3165922"/>
              <a:ext cx="30228" cy="68595"/>
            </a:xfrm>
            <a:custGeom>
              <a:rect b="b" l="l" r="r" t="t"/>
              <a:pathLst>
                <a:path extrusionOk="0" h="25" w="11">
                  <a:moveTo>
                    <a:pt x="7" y="0"/>
                  </a:moveTo>
                  <a:cubicBezTo>
                    <a:pt x="7" y="0"/>
                    <a:pt x="7" y="0"/>
                    <a:pt x="7" y="0"/>
                  </a:cubicBezTo>
                  <a:cubicBezTo>
                    <a:pt x="7" y="0"/>
                    <a:pt x="7" y="0"/>
                    <a:pt x="7" y="0"/>
                  </a:cubicBezTo>
                  <a:cubicBezTo>
                    <a:pt x="3" y="0"/>
                    <a:pt x="3" y="0"/>
                    <a:pt x="3" y="0"/>
                  </a:cubicBezTo>
                  <a:cubicBezTo>
                    <a:pt x="1" y="0"/>
                    <a:pt x="0" y="2"/>
                    <a:pt x="0" y="4"/>
                  </a:cubicBezTo>
                  <a:cubicBezTo>
                    <a:pt x="0" y="6"/>
                    <a:pt x="1" y="8"/>
                    <a:pt x="3" y="8"/>
                  </a:cubicBezTo>
                  <a:cubicBezTo>
                    <a:pt x="4" y="8"/>
                    <a:pt x="4" y="8"/>
                    <a:pt x="4" y="8"/>
                  </a:cubicBezTo>
                  <a:cubicBezTo>
                    <a:pt x="4" y="22"/>
                    <a:pt x="4" y="22"/>
                    <a:pt x="4" y="22"/>
                  </a:cubicBezTo>
                  <a:cubicBezTo>
                    <a:pt x="4" y="23"/>
                    <a:pt x="5" y="25"/>
                    <a:pt x="7" y="25"/>
                  </a:cubicBezTo>
                  <a:cubicBezTo>
                    <a:pt x="9" y="25"/>
                    <a:pt x="11" y="23"/>
                    <a:pt x="11" y="22"/>
                  </a:cubicBezTo>
                  <a:cubicBezTo>
                    <a:pt x="11" y="4"/>
                    <a:pt x="11" y="4"/>
                    <a:pt x="11" y="4"/>
                  </a:cubicBezTo>
                  <a:cubicBezTo>
                    <a:pt x="11" y="2"/>
                    <a:pt x="9" y="0"/>
                    <a:pt x="7" y="0"/>
                  </a:cubicBezTo>
                  <a:close/>
                  <a:moveTo>
                    <a:pt x="7" y="0"/>
                  </a:moveTo>
                  <a:cubicBezTo>
                    <a:pt x="7" y="0"/>
                    <a:pt x="7" y="0"/>
                    <a:pt x="7"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3" name="Google Shape;1443;p54"/>
            <p:cNvSpPr/>
            <p:nvPr/>
          </p:nvSpPr>
          <p:spPr>
            <a:xfrm>
              <a:off x="7963325" y="3165922"/>
              <a:ext cx="30228" cy="68595"/>
            </a:xfrm>
            <a:custGeom>
              <a:rect b="b" l="l" r="r" t="t"/>
              <a:pathLst>
                <a:path extrusionOk="0" h="25" w="11">
                  <a:moveTo>
                    <a:pt x="3" y="8"/>
                  </a:moveTo>
                  <a:cubicBezTo>
                    <a:pt x="4" y="8"/>
                    <a:pt x="4" y="8"/>
                    <a:pt x="4" y="8"/>
                  </a:cubicBezTo>
                  <a:cubicBezTo>
                    <a:pt x="4" y="22"/>
                    <a:pt x="4" y="22"/>
                    <a:pt x="4" y="22"/>
                  </a:cubicBezTo>
                  <a:cubicBezTo>
                    <a:pt x="4" y="23"/>
                    <a:pt x="6" y="25"/>
                    <a:pt x="8" y="25"/>
                  </a:cubicBezTo>
                  <a:cubicBezTo>
                    <a:pt x="10" y="25"/>
                    <a:pt x="11" y="23"/>
                    <a:pt x="11" y="22"/>
                  </a:cubicBezTo>
                  <a:cubicBezTo>
                    <a:pt x="11" y="4"/>
                    <a:pt x="11" y="4"/>
                    <a:pt x="11" y="4"/>
                  </a:cubicBezTo>
                  <a:cubicBezTo>
                    <a:pt x="11" y="2"/>
                    <a:pt x="10" y="0"/>
                    <a:pt x="8" y="0"/>
                  </a:cubicBezTo>
                  <a:cubicBezTo>
                    <a:pt x="8" y="0"/>
                    <a:pt x="8" y="0"/>
                    <a:pt x="8" y="0"/>
                  </a:cubicBezTo>
                  <a:cubicBezTo>
                    <a:pt x="7" y="0"/>
                    <a:pt x="7" y="0"/>
                    <a:pt x="7" y="0"/>
                  </a:cubicBezTo>
                  <a:cubicBezTo>
                    <a:pt x="3" y="0"/>
                    <a:pt x="3" y="0"/>
                    <a:pt x="3" y="0"/>
                  </a:cubicBezTo>
                  <a:cubicBezTo>
                    <a:pt x="1" y="0"/>
                    <a:pt x="0" y="2"/>
                    <a:pt x="0" y="4"/>
                  </a:cubicBezTo>
                  <a:cubicBezTo>
                    <a:pt x="0" y="6"/>
                    <a:pt x="1" y="8"/>
                    <a:pt x="3" y="8"/>
                  </a:cubicBezTo>
                  <a:close/>
                  <a:moveTo>
                    <a:pt x="3" y="8"/>
                  </a:moveTo>
                  <a:cubicBezTo>
                    <a:pt x="3" y="8"/>
                    <a:pt x="3" y="8"/>
                    <a:pt x="3" y="8"/>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4" name="Google Shape;1444;p54"/>
            <p:cNvSpPr/>
            <p:nvPr/>
          </p:nvSpPr>
          <p:spPr>
            <a:xfrm>
              <a:off x="8001690" y="3165922"/>
              <a:ext cx="58130" cy="68595"/>
            </a:xfrm>
            <a:custGeom>
              <a:rect b="b" l="l" r="r" t="t"/>
              <a:pathLst>
                <a:path extrusionOk="0" h="25" w="21">
                  <a:moveTo>
                    <a:pt x="11" y="25"/>
                  </a:moveTo>
                  <a:cubicBezTo>
                    <a:pt x="16" y="25"/>
                    <a:pt x="21" y="20"/>
                    <a:pt x="21" y="14"/>
                  </a:cubicBezTo>
                  <a:cubicBezTo>
                    <a:pt x="21" y="11"/>
                    <a:pt x="21" y="11"/>
                    <a:pt x="21" y="11"/>
                  </a:cubicBezTo>
                  <a:cubicBezTo>
                    <a:pt x="21" y="5"/>
                    <a:pt x="16" y="0"/>
                    <a:pt x="11" y="0"/>
                  </a:cubicBezTo>
                  <a:cubicBezTo>
                    <a:pt x="5" y="0"/>
                    <a:pt x="0" y="5"/>
                    <a:pt x="0" y="11"/>
                  </a:cubicBezTo>
                  <a:cubicBezTo>
                    <a:pt x="0" y="14"/>
                    <a:pt x="0" y="14"/>
                    <a:pt x="0" y="14"/>
                  </a:cubicBezTo>
                  <a:cubicBezTo>
                    <a:pt x="0" y="20"/>
                    <a:pt x="5" y="25"/>
                    <a:pt x="11" y="25"/>
                  </a:cubicBezTo>
                  <a:close/>
                  <a:moveTo>
                    <a:pt x="7" y="11"/>
                  </a:moveTo>
                  <a:cubicBezTo>
                    <a:pt x="7" y="9"/>
                    <a:pt x="9" y="8"/>
                    <a:pt x="11" y="8"/>
                  </a:cubicBezTo>
                  <a:cubicBezTo>
                    <a:pt x="13" y="8"/>
                    <a:pt x="14" y="9"/>
                    <a:pt x="14" y="11"/>
                  </a:cubicBezTo>
                  <a:cubicBezTo>
                    <a:pt x="14" y="14"/>
                    <a:pt x="14" y="14"/>
                    <a:pt x="14" y="14"/>
                  </a:cubicBezTo>
                  <a:cubicBezTo>
                    <a:pt x="14"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5" name="Google Shape;1445;p54"/>
            <p:cNvSpPr/>
            <p:nvPr/>
          </p:nvSpPr>
          <p:spPr>
            <a:xfrm>
              <a:off x="7835438" y="3079889"/>
              <a:ext cx="61619" cy="69757"/>
            </a:xfrm>
            <a:custGeom>
              <a:rect b="b" l="l" r="r" t="t"/>
              <a:pathLst>
                <a:path extrusionOk="0" h="25" w="22">
                  <a:moveTo>
                    <a:pt x="11" y="25"/>
                  </a:moveTo>
                  <a:cubicBezTo>
                    <a:pt x="17" y="25"/>
                    <a:pt x="22" y="20"/>
                    <a:pt x="22" y="14"/>
                  </a:cubicBezTo>
                  <a:cubicBezTo>
                    <a:pt x="22" y="11"/>
                    <a:pt x="22" y="11"/>
                    <a:pt x="22" y="11"/>
                  </a:cubicBezTo>
                  <a:cubicBezTo>
                    <a:pt x="22" y="5"/>
                    <a:pt x="17" y="0"/>
                    <a:pt x="11" y="0"/>
                  </a:cubicBezTo>
                  <a:cubicBezTo>
                    <a:pt x="5" y="0"/>
                    <a:pt x="0" y="5"/>
                    <a:pt x="0" y="11"/>
                  </a:cubicBezTo>
                  <a:cubicBezTo>
                    <a:pt x="0" y="14"/>
                    <a:pt x="0" y="14"/>
                    <a:pt x="0" y="14"/>
                  </a:cubicBezTo>
                  <a:cubicBezTo>
                    <a:pt x="0" y="20"/>
                    <a:pt x="5" y="25"/>
                    <a:pt x="11" y="25"/>
                  </a:cubicBezTo>
                  <a:close/>
                  <a:moveTo>
                    <a:pt x="7" y="11"/>
                  </a:moveTo>
                  <a:cubicBezTo>
                    <a:pt x="7" y="9"/>
                    <a:pt x="9" y="7"/>
                    <a:pt x="11" y="7"/>
                  </a:cubicBezTo>
                  <a:cubicBezTo>
                    <a:pt x="13" y="7"/>
                    <a:pt x="15" y="9"/>
                    <a:pt x="15" y="11"/>
                  </a:cubicBezTo>
                  <a:cubicBezTo>
                    <a:pt x="15" y="14"/>
                    <a:pt x="15" y="14"/>
                    <a:pt x="15" y="14"/>
                  </a:cubicBezTo>
                  <a:cubicBezTo>
                    <a:pt x="15"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6" name="Google Shape;1446;p54"/>
            <p:cNvSpPr/>
            <p:nvPr/>
          </p:nvSpPr>
          <p:spPr>
            <a:xfrm>
              <a:off x="7963325" y="3079889"/>
              <a:ext cx="30228" cy="69757"/>
            </a:xfrm>
            <a:custGeom>
              <a:rect b="b" l="l" r="r" t="t"/>
              <a:pathLst>
                <a:path extrusionOk="0" h="25" w="11">
                  <a:moveTo>
                    <a:pt x="3" y="7"/>
                  </a:moveTo>
                  <a:cubicBezTo>
                    <a:pt x="4" y="7"/>
                    <a:pt x="4" y="7"/>
                    <a:pt x="4" y="7"/>
                  </a:cubicBezTo>
                  <a:cubicBezTo>
                    <a:pt x="4" y="21"/>
                    <a:pt x="4" y="21"/>
                    <a:pt x="4" y="21"/>
                  </a:cubicBezTo>
                  <a:cubicBezTo>
                    <a:pt x="4" y="23"/>
                    <a:pt x="6" y="25"/>
                    <a:pt x="8" y="25"/>
                  </a:cubicBezTo>
                  <a:cubicBezTo>
                    <a:pt x="10" y="25"/>
                    <a:pt x="11" y="23"/>
                    <a:pt x="11" y="21"/>
                  </a:cubicBezTo>
                  <a:cubicBezTo>
                    <a:pt x="11" y="4"/>
                    <a:pt x="11" y="4"/>
                    <a:pt x="11" y="4"/>
                  </a:cubicBezTo>
                  <a:cubicBezTo>
                    <a:pt x="11" y="2"/>
                    <a:pt x="10" y="0"/>
                    <a:pt x="8" y="0"/>
                  </a:cubicBezTo>
                  <a:cubicBezTo>
                    <a:pt x="8" y="0"/>
                    <a:pt x="8" y="0"/>
                    <a:pt x="8" y="0"/>
                  </a:cubicBezTo>
                  <a:cubicBezTo>
                    <a:pt x="7" y="0"/>
                    <a:pt x="7" y="0"/>
                    <a:pt x="7" y="0"/>
                  </a:cubicBezTo>
                  <a:cubicBezTo>
                    <a:pt x="3" y="0"/>
                    <a:pt x="3" y="0"/>
                    <a:pt x="3" y="0"/>
                  </a:cubicBezTo>
                  <a:cubicBezTo>
                    <a:pt x="1" y="0"/>
                    <a:pt x="0" y="2"/>
                    <a:pt x="0" y="4"/>
                  </a:cubicBezTo>
                  <a:cubicBezTo>
                    <a:pt x="0" y="6"/>
                    <a:pt x="1" y="7"/>
                    <a:pt x="3" y="7"/>
                  </a:cubicBezTo>
                  <a:close/>
                  <a:moveTo>
                    <a:pt x="3" y="7"/>
                  </a:moveTo>
                  <a:cubicBezTo>
                    <a:pt x="3" y="7"/>
                    <a:pt x="3" y="7"/>
                    <a:pt x="3" y="7"/>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7" name="Google Shape;1447;p54"/>
            <p:cNvSpPr/>
            <p:nvPr/>
          </p:nvSpPr>
          <p:spPr>
            <a:xfrm>
              <a:off x="8001690" y="3079889"/>
              <a:ext cx="58130" cy="69757"/>
            </a:xfrm>
            <a:custGeom>
              <a:rect b="b" l="l" r="r" t="t"/>
              <a:pathLst>
                <a:path extrusionOk="0" h="25" w="21">
                  <a:moveTo>
                    <a:pt x="11" y="25"/>
                  </a:moveTo>
                  <a:cubicBezTo>
                    <a:pt x="16" y="25"/>
                    <a:pt x="21" y="20"/>
                    <a:pt x="21" y="14"/>
                  </a:cubicBezTo>
                  <a:cubicBezTo>
                    <a:pt x="21" y="11"/>
                    <a:pt x="21" y="11"/>
                    <a:pt x="21" y="11"/>
                  </a:cubicBezTo>
                  <a:cubicBezTo>
                    <a:pt x="21" y="5"/>
                    <a:pt x="16" y="0"/>
                    <a:pt x="11" y="0"/>
                  </a:cubicBezTo>
                  <a:cubicBezTo>
                    <a:pt x="5" y="0"/>
                    <a:pt x="0" y="5"/>
                    <a:pt x="0" y="11"/>
                  </a:cubicBezTo>
                  <a:cubicBezTo>
                    <a:pt x="0" y="14"/>
                    <a:pt x="0" y="14"/>
                    <a:pt x="0" y="14"/>
                  </a:cubicBezTo>
                  <a:cubicBezTo>
                    <a:pt x="0" y="20"/>
                    <a:pt x="5" y="25"/>
                    <a:pt x="11" y="25"/>
                  </a:cubicBezTo>
                  <a:close/>
                  <a:moveTo>
                    <a:pt x="7" y="11"/>
                  </a:moveTo>
                  <a:cubicBezTo>
                    <a:pt x="7" y="9"/>
                    <a:pt x="9" y="7"/>
                    <a:pt x="11" y="7"/>
                  </a:cubicBezTo>
                  <a:cubicBezTo>
                    <a:pt x="13" y="7"/>
                    <a:pt x="14" y="9"/>
                    <a:pt x="14" y="11"/>
                  </a:cubicBezTo>
                  <a:cubicBezTo>
                    <a:pt x="14" y="14"/>
                    <a:pt x="14" y="14"/>
                    <a:pt x="14" y="14"/>
                  </a:cubicBezTo>
                  <a:cubicBezTo>
                    <a:pt x="14" y="16"/>
                    <a:pt x="13" y="18"/>
                    <a:pt x="11" y="18"/>
                  </a:cubicBezTo>
                  <a:cubicBezTo>
                    <a:pt x="9" y="18"/>
                    <a:pt x="7" y="16"/>
                    <a:pt x="7" y="14"/>
                  </a:cubicBezTo>
                  <a:lnTo>
                    <a:pt x="7" y="11"/>
                  </a:lnTo>
                  <a:close/>
                  <a:moveTo>
                    <a:pt x="7" y="11"/>
                  </a:moveTo>
                  <a:cubicBezTo>
                    <a:pt x="7" y="11"/>
                    <a:pt x="7" y="11"/>
                    <a:pt x="7" y="11"/>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8" name="Google Shape;1448;p54"/>
            <p:cNvSpPr/>
            <p:nvPr/>
          </p:nvSpPr>
          <p:spPr>
            <a:xfrm>
              <a:off x="7959837" y="3003157"/>
              <a:ext cx="19765"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9" name="Google Shape;1449;p54"/>
            <p:cNvSpPr/>
            <p:nvPr/>
          </p:nvSpPr>
          <p:spPr>
            <a:xfrm>
              <a:off x="8001690" y="3003157"/>
              <a:ext cx="18602" cy="18602"/>
            </a:xfrm>
            <a:custGeom>
              <a:rect b="b" l="l" r="r" t="t"/>
              <a:pathLst>
                <a:path extrusionOk="0" h="7" w="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0" name="Google Shape;1450;p54"/>
            <p:cNvSpPr/>
            <p:nvPr/>
          </p:nvSpPr>
          <p:spPr>
            <a:xfrm>
              <a:off x="8040057" y="3003157"/>
              <a:ext cx="19765" cy="18602"/>
            </a:xfrm>
            <a:custGeom>
              <a:rect b="b" l="l" r="r" t="t"/>
              <a:pathLst>
                <a:path extrusionOk="0" h="7" w="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60" name="Shape 10860"/>
        <p:cNvGrpSpPr/>
        <p:nvPr/>
      </p:nvGrpSpPr>
      <p:grpSpPr>
        <a:xfrm>
          <a:off x="0" y="0"/>
          <a:ext cx="0" cy="0"/>
          <a:chOff x="0" y="0"/>
          <a:chExt cx="0" cy="0"/>
        </a:xfrm>
      </p:grpSpPr>
      <p:sp>
        <p:nvSpPr>
          <p:cNvPr id="10861" name="Google Shape;10861;p135"/>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10862" name="Google Shape;10862;p135"/>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10863" name="Google Shape;10863;p135"/>
          <p:cNvGrpSpPr/>
          <p:nvPr/>
        </p:nvGrpSpPr>
        <p:grpSpPr>
          <a:xfrm>
            <a:off x="854368" y="1313920"/>
            <a:ext cx="366269" cy="366240"/>
            <a:chOff x="-65131525" y="1914325"/>
            <a:chExt cx="316650" cy="316625"/>
          </a:xfrm>
        </p:grpSpPr>
        <p:sp>
          <p:nvSpPr>
            <p:cNvPr id="10864" name="Google Shape;10864;p135"/>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35"/>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135"/>
          <p:cNvGrpSpPr/>
          <p:nvPr/>
        </p:nvGrpSpPr>
        <p:grpSpPr>
          <a:xfrm>
            <a:off x="854368" y="1794207"/>
            <a:ext cx="366269" cy="366269"/>
            <a:chOff x="-65131525" y="2281350"/>
            <a:chExt cx="316650" cy="316650"/>
          </a:xfrm>
        </p:grpSpPr>
        <p:sp>
          <p:nvSpPr>
            <p:cNvPr id="10867" name="Google Shape;10867;p135"/>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35"/>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135"/>
          <p:cNvGrpSpPr/>
          <p:nvPr/>
        </p:nvGrpSpPr>
        <p:grpSpPr>
          <a:xfrm>
            <a:off x="857564" y="2259206"/>
            <a:ext cx="359878" cy="367165"/>
            <a:chOff x="-65129950" y="2646800"/>
            <a:chExt cx="311125" cy="317425"/>
          </a:xfrm>
        </p:grpSpPr>
        <p:sp>
          <p:nvSpPr>
            <p:cNvPr id="10870" name="Google Shape;10870;p135"/>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35"/>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135"/>
          <p:cNvGrpSpPr/>
          <p:nvPr/>
        </p:nvGrpSpPr>
        <p:grpSpPr>
          <a:xfrm>
            <a:off x="3060897" y="1312532"/>
            <a:ext cx="368987" cy="369016"/>
            <a:chOff x="-63252250" y="1930850"/>
            <a:chExt cx="319000" cy="319025"/>
          </a:xfrm>
        </p:grpSpPr>
        <p:sp>
          <p:nvSpPr>
            <p:cNvPr id="10873" name="Google Shape;10873;p135"/>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35"/>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5" name="Google Shape;10875;p135"/>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6" name="Google Shape;10876;p135"/>
          <p:cNvGrpSpPr/>
          <p:nvPr/>
        </p:nvGrpSpPr>
        <p:grpSpPr>
          <a:xfrm>
            <a:off x="3061808" y="2258743"/>
            <a:ext cx="367165" cy="368091"/>
            <a:chOff x="-63250675" y="2664125"/>
            <a:chExt cx="317425" cy="318225"/>
          </a:xfrm>
        </p:grpSpPr>
        <p:sp>
          <p:nvSpPr>
            <p:cNvPr id="10877" name="Google Shape;10877;p135"/>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35"/>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9" name="Google Shape;10879;p135"/>
          <p:cNvGrpSpPr/>
          <p:nvPr/>
        </p:nvGrpSpPr>
        <p:grpSpPr>
          <a:xfrm>
            <a:off x="1738471" y="2735150"/>
            <a:ext cx="363522" cy="361266"/>
            <a:chOff x="-61354075" y="1940500"/>
            <a:chExt cx="314275" cy="312325"/>
          </a:xfrm>
        </p:grpSpPr>
        <p:sp>
          <p:nvSpPr>
            <p:cNvPr id="10880" name="Google Shape;10880;p135"/>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35"/>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35"/>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35"/>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135"/>
          <p:cNvGrpSpPr/>
          <p:nvPr/>
        </p:nvGrpSpPr>
        <p:grpSpPr>
          <a:xfrm>
            <a:off x="1737098" y="3183702"/>
            <a:ext cx="366269" cy="336195"/>
            <a:chOff x="-61354875" y="2322300"/>
            <a:chExt cx="316650" cy="290650"/>
          </a:xfrm>
        </p:grpSpPr>
        <p:sp>
          <p:nvSpPr>
            <p:cNvPr id="10885" name="Google Shape;10885;p135"/>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35"/>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35"/>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135"/>
          <p:cNvGrpSpPr/>
          <p:nvPr/>
        </p:nvGrpSpPr>
        <p:grpSpPr>
          <a:xfrm>
            <a:off x="1737098" y="3611266"/>
            <a:ext cx="366269" cy="366269"/>
            <a:chOff x="-61354875" y="2671225"/>
            <a:chExt cx="316650" cy="316650"/>
          </a:xfrm>
        </p:grpSpPr>
        <p:sp>
          <p:nvSpPr>
            <p:cNvPr id="10889" name="Google Shape;10889;p135"/>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35"/>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35"/>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35"/>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35"/>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4" name="Google Shape;10894;p135"/>
          <p:cNvGrpSpPr/>
          <p:nvPr/>
        </p:nvGrpSpPr>
        <p:grpSpPr>
          <a:xfrm>
            <a:off x="3952502" y="2731001"/>
            <a:ext cx="368987" cy="369566"/>
            <a:chOff x="-59502375" y="1904375"/>
            <a:chExt cx="319000" cy="319500"/>
          </a:xfrm>
        </p:grpSpPr>
        <p:sp>
          <p:nvSpPr>
            <p:cNvPr id="10895" name="Google Shape;10895;p135"/>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35"/>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35"/>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135"/>
          <p:cNvGrpSpPr/>
          <p:nvPr/>
        </p:nvGrpSpPr>
        <p:grpSpPr>
          <a:xfrm>
            <a:off x="1298621" y="1315207"/>
            <a:ext cx="368987" cy="363666"/>
            <a:chOff x="-64774725" y="1916550"/>
            <a:chExt cx="319000" cy="314400"/>
          </a:xfrm>
        </p:grpSpPr>
        <p:sp>
          <p:nvSpPr>
            <p:cNvPr id="10899" name="Google Shape;10899;p135"/>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35"/>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135"/>
          <p:cNvGrpSpPr/>
          <p:nvPr/>
        </p:nvGrpSpPr>
        <p:grpSpPr>
          <a:xfrm>
            <a:off x="1299979" y="1792386"/>
            <a:ext cx="366269" cy="369913"/>
            <a:chOff x="-64764500" y="2280550"/>
            <a:chExt cx="316650" cy="319800"/>
          </a:xfrm>
        </p:grpSpPr>
        <p:sp>
          <p:nvSpPr>
            <p:cNvPr id="10902" name="Google Shape;10902;p135"/>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35"/>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04" name="Google Shape;10904;p135"/>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5" name="Google Shape;10905;p135"/>
          <p:cNvGrpSpPr/>
          <p:nvPr/>
        </p:nvGrpSpPr>
        <p:grpSpPr>
          <a:xfrm>
            <a:off x="3512023" y="1352163"/>
            <a:ext cx="365344" cy="289753"/>
            <a:chOff x="-62882850" y="1999375"/>
            <a:chExt cx="315850" cy="250500"/>
          </a:xfrm>
        </p:grpSpPr>
        <p:sp>
          <p:nvSpPr>
            <p:cNvPr id="10906" name="Google Shape;10906;p135"/>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35"/>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8" name="Google Shape;10908;p135"/>
          <p:cNvGrpSpPr/>
          <p:nvPr/>
        </p:nvGrpSpPr>
        <p:grpSpPr>
          <a:xfrm>
            <a:off x="3503362" y="1793745"/>
            <a:ext cx="382665" cy="367194"/>
            <a:chOff x="-62890750" y="2296300"/>
            <a:chExt cx="330825" cy="317450"/>
          </a:xfrm>
        </p:grpSpPr>
        <p:sp>
          <p:nvSpPr>
            <p:cNvPr id="10909" name="Google Shape;10909;p135"/>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35"/>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35"/>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135"/>
          <p:cNvGrpSpPr/>
          <p:nvPr/>
        </p:nvGrpSpPr>
        <p:grpSpPr>
          <a:xfrm>
            <a:off x="3512023" y="2259206"/>
            <a:ext cx="365344" cy="367165"/>
            <a:chOff x="-62882850" y="2664925"/>
            <a:chExt cx="315850" cy="317425"/>
          </a:xfrm>
        </p:grpSpPr>
        <p:sp>
          <p:nvSpPr>
            <p:cNvPr id="10913" name="Google Shape;10913;p135"/>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35"/>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5" name="Google Shape;10915;p135"/>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6" name="Google Shape;10916;p135"/>
          <p:cNvGrpSpPr/>
          <p:nvPr/>
        </p:nvGrpSpPr>
        <p:grpSpPr>
          <a:xfrm>
            <a:off x="2183172" y="3171846"/>
            <a:ext cx="366269" cy="359907"/>
            <a:chOff x="-60988625" y="2310475"/>
            <a:chExt cx="316650" cy="311150"/>
          </a:xfrm>
        </p:grpSpPr>
        <p:sp>
          <p:nvSpPr>
            <p:cNvPr id="10917" name="Google Shape;10917;p135"/>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35"/>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35"/>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35"/>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35"/>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35"/>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135"/>
          <p:cNvGrpSpPr/>
          <p:nvPr/>
        </p:nvGrpSpPr>
        <p:grpSpPr>
          <a:xfrm>
            <a:off x="2183634" y="3610009"/>
            <a:ext cx="365344" cy="368785"/>
            <a:chOff x="-60987050" y="2671400"/>
            <a:chExt cx="315850" cy="318825"/>
          </a:xfrm>
        </p:grpSpPr>
        <p:sp>
          <p:nvSpPr>
            <p:cNvPr id="10924" name="Google Shape;10924;p135"/>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35"/>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135"/>
          <p:cNvGrpSpPr/>
          <p:nvPr/>
        </p:nvGrpSpPr>
        <p:grpSpPr>
          <a:xfrm>
            <a:off x="3952500" y="3172771"/>
            <a:ext cx="368987" cy="358056"/>
            <a:chOff x="-59481900" y="2290800"/>
            <a:chExt cx="319000" cy="309550"/>
          </a:xfrm>
        </p:grpSpPr>
        <p:sp>
          <p:nvSpPr>
            <p:cNvPr id="10927" name="Google Shape;10927;p135"/>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35"/>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35"/>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35"/>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35"/>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35"/>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135"/>
          <p:cNvGrpSpPr/>
          <p:nvPr/>
        </p:nvGrpSpPr>
        <p:grpSpPr>
          <a:xfrm>
            <a:off x="1741805" y="1313544"/>
            <a:ext cx="368987" cy="366992"/>
            <a:chOff x="-64401400" y="1914475"/>
            <a:chExt cx="319000" cy="317275"/>
          </a:xfrm>
        </p:grpSpPr>
        <p:sp>
          <p:nvSpPr>
            <p:cNvPr id="10934" name="Google Shape;10934;p135"/>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35"/>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35"/>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135"/>
          <p:cNvGrpSpPr/>
          <p:nvPr/>
        </p:nvGrpSpPr>
        <p:grpSpPr>
          <a:xfrm>
            <a:off x="1806493" y="1794583"/>
            <a:ext cx="239610" cy="365517"/>
            <a:chOff x="-64343900" y="2282125"/>
            <a:chExt cx="207150" cy="316000"/>
          </a:xfrm>
        </p:grpSpPr>
        <p:sp>
          <p:nvSpPr>
            <p:cNvPr id="10938" name="Google Shape;10938;p135"/>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35"/>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0" name="Google Shape;10940;p135"/>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1" name="Google Shape;10941;p135"/>
          <p:cNvGrpSpPr/>
          <p:nvPr/>
        </p:nvGrpSpPr>
        <p:grpSpPr>
          <a:xfrm>
            <a:off x="3986941" y="1313804"/>
            <a:ext cx="318873" cy="366471"/>
            <a:chOff x="-62496925" y="1931475"/>
            <a:chExt cx="275675" cy="316825"/>
          </a:xfrm>
        </p:grpSpPr>
        <p:sp>
          <p:nvSpPr>
            <p:cNvPr id="10942" name="Google Shape;10942;p135"/>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35"/>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135"/>
          <p:cNvGrpSpPr/>
          <p:nvPr/>
        </p:nvGrpSpPr>
        <p:grpSpPr>
          <a:xfrm>
            <a:off x="3963691" y="1793629"/>
            <a:ext cx="365373" cy="367426"/>
            <a:chOff x="-62516625" y="2297875"/>
            <a:chExt cx="315875" cy="317650"/>
          </a:xfrm>
        </p:grpSpPr>
        <p:sp>
          <p:nvSpPr>
            <p:cNvPr id="10945" name="Google Shape;10945;p135"/>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35"/>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135"/>
          <p:cNvGrpSpPr/>
          <p:nvPr/>
        </p:nvGrpSpPr>
        <p:grpSpPr>
          <a:xfrm>
            <a:off x="3962332" y="2275588"/>
            <a:ext cx="368091" cy="334402"/>
            <a:chOff x="-62518200" y="2692475"/>
            <a:chExt cx="318225" cy="289100"/>
          </a:xfrm>
        </p:grpSpPr>
        <p:sp>
          <p:nvSpPr>
            <p:cNvPr id="10948" name="Google Shape;10948;p135"/>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35"/>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135"/>
          <p:cNvGrpSpPr/>
          <p:nvPr/>
        </p:nvGrpSpPr>
        <p:grpSpPr>
          <a:xfrm>
            <a:off x="2648986" y="2733112"/>
            <a:ext cx="309793" cy="365344"/>
            <a:chOff x="-60597975" y="1939525"/>
            <a:chExt cx="267825" cy="315850"/>
          </a:xfrm>
        </p:grpSpPr>
        <p:sp>
          <p:nvSpPr>
            <p:cNvPr id="10951" name="Google Shape;10951;p135"/>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35"/>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135"/>
          <p:cNvGrpSpPr/>
          <p:nvPr/>
        </p:nvGrpSpPr>
        <p:grpSpPr>
          <a:xfrm>
            <a:off x="2619389" y="3167537"/>
            <a:ext cx="368987" cy="368525"/>
            <a:chOff x="-60620800" y="2304600"/>
            <a:chExt cx="319000" cy="318600"/>
          </a:xfrm>
        </p:grpSpPr>
        <p:sp>
          <p:nvSpPr>
            <p:cNvPr id="10954" name="Google Shape;10954;p135"/>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35"/>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35"/>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135"/>
          <p:cNvGrpSpPr/>
          <p:nvPr/>
        </p:nvGrpSpPr>
        <p:grpSpPr>
          <a:xfrm>
            <a:off x="2620748" y="3663188"/>
            <a:ext cx="366269" cy="262426"/>
            <a:chOff x="-60621600" y="2716100"/>
            <a:chExt cx="316650" cy="226875"/>
          </a:xfrm>
        </p:grpSpPr>
        <p:sp>
          <p:nvSpPr>
            <p:cNvPr id="10958" name="Google Shape;10958;p135"/>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35"/>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135"/>
          <p:cNvGrpSpPr/>
          <p:nvPr/>
        </p:nvGrpSpPr>
        <p:grpSpPr>
          <a:xfrm>
            <a:off x="3957965" y="3611281"/>
            <a:ext cx="358056" cy="366240"/>
            <a:chOff x="-59475600" y="2658625"/>
            <a:chExt cx="309550" cy="316625"/>
          </a:xfrm>
        </p:grpSpPr>
        <p:sp>
          <p:nvSpPr>
            <p:cNvPr id="10961" name="Google Shape;10961;p135"/>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35"/>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35"/>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35"/>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35"/>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35"/>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35"/>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8" name="Google Shape;10968;p135"/>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35"/>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0" name="Google Shape;10970;p135"/>
          <p:cNvGrpSpPr/>
          <p:nvPr/>
        </p:nvGrpSpPr>
        <p:grpSpPr>
          <a:xfrm>
            <a:off x="2233086" y="2259206"/>
            <a:ext cx="263294" cy="367165"/>
            <a:chOff x="-63987100" y="2646800"/>
            <a:chExt cx="227625" cy="317425"/>
          </a:xfrm>
        </p:grpSpPr>
        <p:sp>
          <p:nvSpPr>
            <p:cNvPr id="10971" name="Google Shape;10971;p135"/>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35"/>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135"/>
          <p:cNvGrpSpPr/>
          <p:nvPr/>
        </p:nvGrpSpPr>
        <p:grpSpPr>
          <a:xfrm>
            <a:off x="852428" y="2730827"/>
            <a:ext cx="358056" cy="369913"/>
            <a:chOff x="-62148000" y="1930075"/>
            <a:chExt cx="309550" cy="319800"/>
          </a:xfrm>
        </p:grpSpPr>
        <p:sp>
          <p:nvSpPr>
            <p:cNvPr id="10974" name="Google Shape;10974;p135"/>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35"/>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135"/>
          <p:cNvGrpSpPr/>
          <p:nvPr/>
        </p:nvGrpSpPr>
        <p:grpSpPr>
          <a:xfrm>
            <a:off x="849695" y="3169113"/>
            <a:ext cx="363522" cy="365373"/>
            <a:chOff x="-62150375" y="2297875"/>
            <a:chExt cx="314275" cy="315875"/>
          </a:xfrm>
        </p:grpSpPr>
        <p:sp>
          <p:nvSpPr>
            <p:cNvPr id="10977" name="Google Shape;10977;p135"/>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35"/>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35"/>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35"/>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35"/>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135"/>
          <p:cNvGrpSpPr/>
          <p:nvPr/>
        </p:nvGrpSpPr>
        <p:grpSpPr>
          <a:xfrm>
            <a:off x="848322" y="3610356"/>
            <a:ext cx="366269" cy="368091"/>
            <a:chOff x="-62150375" y="2664925"/>
            <a:chExt cx="316650" cy="318225"/>
          </a:xfrm>
        </p:grpSpPr>
        <p:sp>
          <p:nvSpPr>
            <p:cNvPr id="10983" name="Google Shape;10983;p135"/>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35"/>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35"/>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35"/>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135"/>
          <p:cNvGrpSpPr/>
          <p:nvPr/>
        </p:nvGrpSpPr>
        <p:grpSpPr>
          <a:xfrm>
            <a:off x="3065911" y="2731333"/>
            <a:ext cx="367165" cy="368901"/>
            <a:chOff x="-60254550" y="1938025"/>
            <a:chExt cx="317425" cy="318925"/>
          </a:xfrm>
        </p:grpSpPr>
        <p:sp>
          <p:nvSpPr>
            <p:cNvPr id="10988" name="Google Shape;10988;p135"/>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35"/>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35"/>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35"/>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135"/>
          <p:cNvGrpSpPr/>
          <p:nvPr/>
        </p:nvGrpSpPr>
        <p:grpSpPr>
          <a:xfrm>
            <a:off x="3094149" y="3609907"/>
            <a:ext cx="310690" cy="368987"/>
            <a:chOff x="-60232500" y="2671225"/>
            <a:chExt cx="268600" cy="319000"/>
          </a:xfrm>
        </p:grpSpPr>
        <p:sp>
          <p:nvSpPr>
            <p:cNvPr id="10993" name="Google Shape;10993;p135"/>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35"/>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135"/>
          <p:cNvGrpSpPr/>
          <p:nvPr/>
        </p:nvGrpSpPr>
        <p:grpSpPr>
          <a:xfrm>
            <a:off x="2179643" y="4058541"/>
            <a:ext cx="365373" cy="368987"/>
            <a:chOff x="-59100700" y="1911950"/>
            <a:chExt cx="315875" cy="319000"/>
          </a:xfrm>
        </p:grpSpPr>
        <p:sp>
          <p:nvSpPr>
            <p:cNvPr id="10996" name="Google Shape;10996;p135"/>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35"/>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35"/>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35"/>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35"/>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35"/>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35"/>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35"/>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35"/>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35"/>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6" name="Google Shape;11006;p135"/>
          <p:cNvGrpSpPr/>
          <p:nvPr/>
        </p:nvGrpSpPr>
        <p:grpSpPr>
          <a:xfrm>
            <a:off x="2621810" y="1314021"/>
            <a:ext cx="379918" cy="366038"/>
            <a:chOff x="-63665750" y="1914325"/>
            <a:chExt cx="328450" cy="316450"/>
          </a:xfrm>
        </p:grpSpPr>
        <p:sp>
          <p:nvSpPr>
            <p:cNvPr id="11007" name="Google Shape;11007;p13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3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135"/>
          <p:cNvGrpSpPr/>
          <p:nvPr/>
        </p:nvGrpSpPr>
        <p:grpSpPr>
          <a:xfrm>
            <a:off x="2626814" y="1793065"/>
            <a:ext cx="369913" cy="368554"/>
            <a:chOff x="-63666550" y="2278975"/>
            <a:chExt cx="319800" cy="318625"/>
          </a:xfrm>
        </p:grpSpPr>
        <p:sp>
          <p:nvSpPr>
            <p:cNvPr id="11010" name="Google Shape;11010;p135"/>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35"/>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135"/>
          <p:cNvGrpSpPr/>
          <p:nvPr/>
        </p:nvGrpSpPr>
        <p:grpSpPr>
          <a:xfrm>
            <a:off x="2624081" y="2259090"/>
            <a:ext cx="375378" cy="367397"/>
            <a:chOff x="-63669700" y="2646600"/>
            <a:chExt cx="324525" cy="317625"/>
          </a:xfrm>
        </p:grpSpPr>
        <p:sp>
          <p:nvSpPr>
            <p:cNvPr id="11013" name="Google Shape;11013;p135"/>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35"/>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135"/>
          <p:cNvGrpSpPr/>
          <p:nvPr/>
        </p:nvGrpSpPr>
        <p:grpSpPr>
          <a:xfrm>
            <a:off x="1286361" y="2732418"/>
            <a:ext cx="366269" cy="366732"/>
            <a:chOff x="-61784125" y="1931250"/>
            <a:chExt cx="316650" cy="317050"/>
          </a:xfrm>
        </p:grpSpPr>
        <p:sp>
          <p:nvSpPr>
            <p:cNvPr id="11016" name="Google Shape;11016;p135"/>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35"/>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35"/>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35"/>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135"/>
          <p:cNvGrpSpPr/>
          <p:nvPr/>
        </p:nvGrpSpPr>
        <p:grpSpPr>
          <a:xfrm>
            <a:off x="1286360" y="3168665"/>
            <a:ext cx="366269" cy="366269"/>
            <a:chOff x="-61783350" y="2297100"/>
            <a:chExt cx="316650" cy="316650"/>
          </a:xfrm>
        </p:grpSpPr>
        <p:sp>
          <p:nvSpPr>
            <p:cNvPr id="11021" name="Google Shape;11021;p135"/>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35"/>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135"/>
          <p:cNvGrpSpPr/>
          <p:nvPr/>
        </p:nvGrpSpPr>
        <p:grpSpPr>
          <a:xfrm>
            <a:off x="1286360" y="3609748"/>
            <a:ext cx="366269" cy="369305"/>
            <a:chOff x="-61782550" y="2664925"/>
            <a:chExt cx="316650" cy="319275"/>
          </a:xfrm>
        </p:grpSpPr>
        <p:sp>
          <p:nvSpPr>
            <p:cNvPr id="11024" name="Google Shape;11024;p135"/>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35"/>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35"/>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135"/>
          <p:cNvGrpSpPr/>
          <p:nvPr/>
        </p:nvGrpSpPr>
        <p:grpSpPr>
          <a:xfrm>
            <a:off x="3508137" y="2741136"/>
            <a:ext cx="367165" cy="349294"/>
            <a:chOff x="-59889100" y="1945025"/>
            <a:chExt cx="317425" cy="301975"/>
          </a:xfrm>
        </p:grpSpPr>
        <p:sp>
          <p:nvSpPr>
            <p:cNvPr id="11028" name="Google Shape;11028;p135"/>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35"/>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35"/>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35"/>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135"/>
          <p:cNvGrpSpPr/>
          <p:nvPr/>
        </p:nvGrpSpPr>
        <p:grpSpPr>
          <a:xfrm>
            <a:off x="3040249" y="3168589"/>
            <a:ext cx="366648" cy="366420"/>
            <a:chOff x="6479471" y="2079003"/>
            <a:chExt cx="348923" cy="348706"/>
          </a:xfrm>
        </p:grpSpPr>
        <p:sp>
          <p:nvSpPr>
            <p:cNvPr id="11033" name="Google Shape;11033;p135"/>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4" name="Google Shape;11034;p135"/>
            <p:cNvGrpSpPr/>
            <p:nvPr/>
          </p:nvGrpSpPr>
          <p:grpSpPr>
            <a:xfrm>
              <a:off x="6520582" y="2079003"/>
              <a:ext cx="307811" cy="348706"/>
              <a:chOff x="-60218325" y="2304850"/>
              <a:chExt cx="279625" cy="316775"/>
            </a:xfrm>
          </p:grpSpPr>
          <p:sp>
            <p:nvSpPr>
              <p:cNvPr id="11035" name="Google Shape;11035;p135"/>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35"/>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35"/>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35"/>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35"/>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35"/>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35"/>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42" name="Google Shape;11042;p135"/>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3" name="Google Shape;11043;p135"/>
          <p:cNvGrpSpPr/>
          <p:nvPr/>
        </p:nvGrpSpPr>
        <p:grpSpPr>
          <a:xfrm>
            <a:off x="3507226" y="3611671"/>
            <a:ext cx="368987" cy="365459"/>
            <a:chOff x="-59889100" y="2671925"/>
            <a:chExt cx="319000" cy="315950"/>
          </a:xfrm>
        </p:grpSpPr>
        <p:sp>
          <p:nvSpPr>
            <p:cNvPr id="11044" name="Google Shape;11044;p135"/>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35"/>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35"/>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35"/>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135"/>
          <p:cNvGrpSpPr/>
          <p:nvPr/>
        </p:nvGrpSpPr>
        <p:grpSpPr>
          <a:xfrm>
            <a:off x="2620204" y="4054176"/>
            <a:ext cx="367165" cy="366269"/>
            <a:chOff x="-59092025" y="2296300"/>
            <a:chExt cx="317425" cy="316650"/>
          </a:xfrm>
        </p:grpSpPr>
        <p:sp>
          <p:nvSpPr>
            <p:cNvPr id="11049" name="Google Shape;11049;p135"/>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35"/>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135"/>
          <p:cNvGrpSpPr/>
          <p:nvPr/>
        </p:nvGrpSpPr>
        <p:grpSpPr>
          <a:xfrm>
            <a:off x="4865611" y="1305095"/>
            <a:ext cx="353174" cy="347599"/>
            <a:chOff x="683125" y="1955275"/>
            <a:chExt cx="299325" cy="294600"/>
          </a:xfrm>
        </p:grpSpPr>
        <p:sp>
          <p:nvSpPr>
            <p:cNvPr id="11052" name="Google Shape;11052;p135"/>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35"/>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35"/>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35"/>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135"/>
          <p:cNvGrpSpPr/>
          <p:nvPr/>
        </p:nvGrpSpPr>
        <p:grpSpPr>
          <a:xfrm>
            <a:off x="4866541" y="1755653"/>
            <a:ext cx="351315" cy="349486"/>
            <a:chOff x="685475" y="2318350"/>
            <a:chExt cx="297750" cy="296200"/>
          </a:xfrm>
        </p:grpSpPr>
        <p:sp>
          <p:nvSpPr>
            <p:cNvPr id="11057" name="Google Shape;11057;p135"/>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35"/>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35"/>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135"/>
          <p:cNvGrpSpPr/>
          <p:nvPr/>
        </p:nvGrpSpPr>
        <p:grpSpPr>
          <a:xfrm>
            <a:off x="7094699" y="1304859"/>
            <a:ext cx="309517" cy="348071"/>
            <a:chOff x="2523000" y="1954875"/>
            <a:chExt cx="262325" cy="295000"/>
          </a:xfrm>
        </p:grpSpPr>
        <p:sp>
          <p:nvSpPr>
            <p:cNvPr id="11061" name="Google Shape;11061;p135"/>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35"/>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135"/>
          <p:cNvGrpSpPr/>
          <p:nvPr/>
        </p:nvGrpSpPr>
        <p:grpSpPr>
          <a:xfrm>
            <a:off x="7073800" y="1756125"/>
            <a:ext cx="351315" cy="348542"/>
            <a:chOff x="2508825" y="2318350"/>
            <a:chExt cx="297750" cy="295400"/>
          </a:xfrm>
        </p:grpSpPr>
        <p:sp>
          <p:nvSpPr>
            <p:cNvPr id="11064" name="Google Shape;11064;p135"/>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35"/>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6" name="Google Shape;11066;p135"/>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7" name="Google Shape;11067;p135"/>
          <p:cNvGrpSpPr/>
          <p:nvPr/>
        </p:nvGrpSpPr>
        <p:grpSpPr>
          <a:xfrm>
            <a:off x="5747373" y="2670178"/>
            <a:ext cx="347599" cy="348513"/>
            <a:chOff x="4321150" y="1946600"/>
            <a:chExt cx="294600" cy="295375"/>
          </a:xfrm>
        </p:grpSpPr>
        <p:sp>
          <p:nvSpPr>
            <p:cNvPr id="11068" name="Google Shape;11068;p135"/>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35"/>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35"/>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135"/>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35"/>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35"/>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35"/>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5" name="Google Shape;11075;p135"/>
          <p:cNvGrpSpPr/>
          <p:nvPr/>
        </p:nvGrpSpPr>
        <p:grpSpPr>
          <a:xfrm>
            <a:off x="5309921" y="1756125"/>
            <a:ext cx="352230" cy="348542"/>
            <a:chOff x="1049375" y="2318350"/>
            <a:chExt cx="298525" cy="295400"/>
          </a:xfrm>
        </p:grpSpPr>
        <p:sp>
          <p:nvSpPr>
            <p:cNvPr id="11076" name="Google Shape;11076;p135"/>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35"/>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35"/>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35"/>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135"/>
          <p:cNvGrpSpPr/>
          <p:nvPr/>
        </p:nvGrpSpPr>
        <p:grpSpPr>
          <a:xfrm>
            <a:off x="5310393" y="2196576"/>
            <a:ext cx="351286" cy="351286"/>
            <a:chOff x="1049375" y="2680675"/>
            <a:chExt cx="297725" cy="297725"/>
          </a:xfrm>
        </p:grpSpPr>
        <p:sp>
          <p:nvSpPr>
            <p:cNvPr id="11081" name="Google Shape;11081;p13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3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135"/>
          <p:cNvGrpSpPr/>
          <p:nvPr/>
        </p:nvGrpSpPr>
        <p:grpSpPr>
          <a:xfrm>
            <a:off x="7523845" y="1304623"/>
            <a:ext cx="348513" cy="348542"/>
            <a:chOff x="2872725" y="1954475"/>
            <a:chExt cx="295375" cy="295400"/>
          </a:xfrm>
        </p:grpSpPr>
        <p:sp>
          <p:nvSpPr>
            <p:cNvPr id="11084" name="Google Shape;11084;p135"/>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35"/>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35"/>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135"/>
          <p:cNvGrpSpPr/>
          <p:nvPr/>
        </p:nvGrpSpPr>
        <p:grpSpPr>
          <a:xfrm>
            <a:off x="7545216" y="1755196"/>
            <a:ext cx="305771" cy="350401"/>
            <a:chOff x="2890050" y="2318350"/>
            <a:chExt cx="259150" cy="296975"/>
          </a:xfrm>
        </p:grpSpPr>
        <p:sp>
          <p:nvSpPr>
            <p:cNvPr id="11088" name="Google Shape;11088;p135"/>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35"/>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0" name="Google Shape;11090;p135"/>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1" name="Google Shape;11091;p135"/>
          <p:cNvGrpSpPr/>
          <p:nvPr/>
        </p:nvGrpSpPr>
        <p:grpSpPr>
          <a:xfrm>
            <a:off x="6187732" y="2670650"/>
            <a:ext cx="347569" cy="347569"/>
            <a:chOff x="4685050" y="1945825"/>
            <a:chExt cx="294575" cy="294575"/>
          </a:xfrm>
        </p:grpSpPr>
        <p:sp>
          <p:nvSpPr>
            <p:cNvPr id="11092" name="Google Shape;11092;p135"/>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35"/>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35"/>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35"/>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35"/>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7" name="Google Shape;11097;p135"/>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35"/>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9" name="Google Shape;11099;p135"/>
          <p:cNvGrpSpPr/>
          <p:nvPr/>
        </p:nvGrpSpPr>
        <p:grpSpPr>
          <a:xfrm>
            <a:off x="7958004" y="3159625"/>
            <a:ext cx="348513" cy="347599"/>
            <a:chOff x="6131900" y="2301825"/>
            <a:chExt cx="295375" cy="294600"/>
          </a:xfrm>
        </p:grpSpPr>
        <p:sp>
          <p:nvSpPr>
            <p:cNvPr id="11100" name="Google Shape;11100;p135"/>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35"/>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35"/>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35"/>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135"/>
          <p:cNvGrpSpPr/>
          <p:nvPr/>
        </p:nvGrpSpPr>
        <p:grpSpPr>
          <a:xfrm>
            <a:off x="5753997" y="1304166"/>
            <a:ext cx="351315" cy="349457"/>
            <a:chOff x="1412450" y="1954475"/>
            <a:chExt cx="297750" cy="296175"/>
          </a:xfrm>
        </p:grpSpPr>
        <p:sp>
          <p:nvSpPr>
            <p:cNvPr id="11105" name="Google Shape;11105;p135"/>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35"/>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7" name="Google Shape;11107;p135"/>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8" name="Google Shape;11108;p135"/>
          <p:cNvGrpSpPr/>
          <p:nvPr/>
        </p:nvGrpSpPr>
        <p:grpSpPr>
          <a:xfrm>
            <a:off x="5753997" y="2196694"/>
            <a:ext cx="351315" cy="351050"/>
            <a:chOff x="1413250" y="2680675"/>
            <a:chExt cx="297750" cy="297525"/>
          </a:xfrm>
        </p:grpSpPr>
        <p:sp>
          <p:nvSpPr>
            <p:cNvPr id="11109" name="Google Shape;11109;p135"/>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35"/>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35"/>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35"/>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3" name="Google Shape;11113;p135"/>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35"/>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35"/>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6" name="Google Shape;11116;p135"/>
          <p:cNvGrpSpPr/>
          <p:nvPr/>
        </p:nvGrpSpPr>
        <p:grpSpPr>
          <a:xfrm>
            <a:off x="6630407" y="2670311"/>
            <a:ext cx="350371" cy="348247"/>
            <a:chOff x="5045775" y="1946400"/>
            <a:chExt cx="296950" cy="295150"/>
          </a:xfrm>
        </p:grpSpPr>
        <p:sp>
          <p:nvSpPr>
            <p:cNvPr id="11117" name="Google Shape;11117;p135"/>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35"/>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135"/>
          <p:cNvGrpSpPr/>
          <p:nvPr/>
        </p:nvGrpSpPr>
        <p:grpSpPr>
          <a:xfrm>
            <a:off x="6629006" y="3179138"/>
            <a:ext cx="353174" cy="308573"/>
            <a:chOff x="5046550" y="2327025"/>
            <a:chExt cx="299325" cy="261525"/>
          </a:xfrm>
        </p:grpSpPr>
        <p:sp>
          <p:nvSpPr>
            <p:cNvPr id="11120" name="Google Shape;11120;p135"/>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35"/>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35"/>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3" name="Google Shape;11123;p135"/>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4" name="Google Shape;11124;p135"/>
          <p:cNvGrpSpPr/>
          <p:nvPr/>
        </p:nvGrpSpPr>
        <p:grpSpPr>
          <a:xfrm>
            <a:off x="7956604" y="3608476"/>
            <a:ext cx="351315" cy="348513"/>
            <a:chOff x="6167350" y="2672800"/>
            <a:chExt cx="297750" cy="295375"/>
          </a:xfrm>
        </p:grpSpPr>
        <p:sp>
          <p:nvSpPr>
            <p:cNvPr id="11125" name="Google Shape;11125;p135"/>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35"/>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35"/>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35"/>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35"/>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135"/>
          <p:cNvGrpSpPr/>
          <p:nvPr/>
        </p:nvGrpSpPr>
        <p:grpSpPr>
          <a:xfrm>
            <a:off x="6197601" y="1303709"/>
            <a:ext cx="347599" cy="350371"/>
            <a:chOff x="1777925" y="1953700"/>
            <a:chExt cx="294600" cy="296950"/>
          </a:xfrm>
        </p:grpSpPr>
        <p:sp>
          <p:nvSpPr>
            <p:cNvPr id="11131" name="Google Shape;11131;p135"/>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35"/>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35"/>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35"/>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135"/>
          <p:cNvGrpSpPr/>
          <p:nvPr/>
        </p:nvGrpSpPr>
        <p:grpSpPr>
          <a:xfrm>
            <a:off x="6213411" y="1756597"/>
            <a:ext cx="315977" cy="347599"/>
            <a:chOff x="1790525" y="2319150"/>
            <a:chExt cx="267800" cy="294600"/>
          </a:xfrm>
        </p:grpSpPr>
        <p:sp>
          <p:nvSpPr>
            <p:cNvPr id="11136" name="Google Shape;11136;p135"/>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35"/>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8" name="Google Shape;11138;p135"/>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9" name="Google Shape;11139;p135"/>
          <p:cNvGrpSpPr/>
          <p:nvPr/>
        </p:nvGrpSpPr>
        <p:grpSpPr>
          <a:xfrm>
            <a:off x="4866386" y="2670163"/>
            <a:ext cx="349457" cy="348542"/>
            <a:chOff x="3599700" y="1954475"/>
            <a:chExt cx="296175" cy="295400"/>
          </a:xfrm>
        </p:grpSpPr>
        <p:sp>
          <p:nvSpPr>
            <p:cNvPr id="11140" name="Google Shape;11140;p135"/>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35"/>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35"/>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135"/>
          <p:cNvGrpSpPr/>
          <p:nvPr/>
        </p:nvGrpSpPr>
        <p:grpSpPr>
          <a:xfrm>
            <a:off x="4867316" y="3159626"/>
            <a:ext cx="347599" cy="347599"/>
            <a:chOff x="3601275" y="2319150"/>
            <a:chExt cx="294600" cy="294600"/>
          </a:xfrm>
        </p:grpSpPr>
        <p:sp>
          <p:nvSpPr>
            <p:cNvPr id="11144" name="Google Shape;11144;p135"/>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35"/>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6" name="Google Shape;11146;p135"/>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7" name="Google Shape;11147;p135"/>
          <p:cNvGrpSpPr/>
          <p:nvPr/>
        </p:nvGrpSpPr>
        <p:grpSpPr>
          <a:xfrm>
            <a:off x="7087019" y="2669721"/>
            <a:ext cx="328071" cy="349427"/>
            <a:chOff x="5421475" y="1945825"/>
            <a:chExt cx="278050" cy="296150"/>
          </a:xfrm>
        </p:grpSpPr>
        <p:sp>
          <p:nvSpPr>
            <p:cNvPr id="11148" name="Google Shape;11148;p135"/>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35"/>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35"/>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35"/>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35"/>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35"/>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35"/>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35"/>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6" name="Google Shape;11156;p135"/>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7" name="Google Shape;11157;p135"/>
          <p:cNvGrpSpPr/>
          <p:nvPr/>
        </p:nvGrpSpPr>
        <p:grpSpPr>
          <a:xfrm>
            <a:off x="7075869" y="3670273"/>
            <a:ext cx="350371" cy="224918"/>
            <a:chOff x="5411225" y="2726350"/>
            <a:chExt cx="296950" cy="190625"/>
          </a:xfrm>
        </p:grpSpPr>
        <p:sp>
          <p:nvSpPr>
            <p:cNvPr id="11158" name="Google Shape;11158;p135"/>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35"/>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135"/>
          <p:cNvGrpSpPr/>
          <p:nvPr/>
        </p:nvGrpSpPr>
        <p:grpSpPr>
          <a:xfrm>
            <a:off x="6185904" y="4059546"/>
            <a:ext cx="351286" cy="326390"/>
            <a:chOff x="6524150" y="1938725"/>
            <a:chExt cx="297725" cy="276625"/>
          </a:xfrm>
        </p:grpSpPr>
        <p:sp>
          <p:nvSpPr>
            <p:cNvPr id="11161" name="Google Shape;11161;p135"/>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35"/>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35"/>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35"/>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135"/>
          <p:cNvGrpSpPr/>
          <p:nvPr/>
        </p:nvGrpSpPr>
        <p:grpSpPr>
          <a:xfrm>
            <a:off x="6631047" y="1756007"/>
            <a:ext cx="363380" cy="348778"/>
            <a:chOff x="2140225" y="2318650"/>
            <a:chExt cx="307975" cy="295600"/>
          </a:xfrm>
        </p:grpSpPr>
        <p:sp>
          <p:nvSpPr>
            <p:cNvPr id="11166" name="Google Shape;11166;p135"/>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35"/>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135"/>
          <p:cNvGrpSpPr/>
          <p:nvPr/>
        </p:nvGrpSpPr>
        <p:grpSpPr>
          <a:xfrm>
            <a:off x="6636607" y="2197505"/>
            <a:ext cx="352259" cy="349427"/>
            <a:chOff x="2139425" y="2682250"/>
            <a:chExt cx="298550" cy="296150"/>
          </a:xfrm>
        </p:grpSpPr>
        <p:sp>
          <p:nvSpPr>
            <p:cNvPr id="11169" name="Google Shape;11169;p135"/>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35"/>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35"/>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35"/>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135"/>
          <p:cNvGrpSpPr/>
          <p:nvPr/>
        </p:nvGrpSpPr>
        <p:grpSpPr>
          <a:xfrm>
            <a:off x="5301219" y="2711991"/>
            <a:ext cx="350401" cy="264888"/>
            <a:chOff x="3962775" y="1990700"/>
            <a:chExt cx="296975" cy="224500"/>
          </a:xfrm>
        </p:grpSpPr>
        <p:sp>
          <p:nvSpPr>
            <p:cNvPr id="11174" name="Google Shape;11174;p135"/>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35"/>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35"/>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35"/>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135"/>
          <p:cNvGrpSpPr/>
          <p:nvPr/>
        </p:nvGrpSpPr>
        <p:grpSpPr>
          <a:xfrm>
            <a:off x="5301691" y="3158697"/>
            <a:ext cx="349457" cy="349457"/>
            <a:chOff x="3963575" y="2317575"/>
            <a:chExt cx="296175" cy="296175"/>
          </a:xfrm>
        </p:grpSpPr>
        <p:sp>
          <p:nvSpPr>
            <p:cNvPr id="11179" name="Google Shape;11179;p135"/>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35"/>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35"/>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35"/>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35"/>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35"/>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35"/>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35"/>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35"/>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35"/>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35"/>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35"/>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35"/>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35"/>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35"/>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35"/>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135"/>
          <p:cNvGrpSpPr/>
          <p:nvPr/>
        </p:nvGrpSpPr>
        <p:grpSpPr>
          <a:xfrm>
            <a:off x="5301691" y="3608476"/>
            <a:ext cx="349457" cy="348513"/>
            <a:chOff x="3962775" y="2683025"/>
            <a:chExt cx="296175" cy="295375"/>
          </a:xfrm>
        </p:grpSpPr>
        <p:sp>
          <p:nvSpPr>
            <p:cNvPr id="11196" name="Google Shape;11196;p135"/>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35"/>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35"/>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9" name="Google Shape;11199;p135"/>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0" name="Google Shape;11200;p135"/>
          <p:cNvGrpSpPr/>
          <p:nvPr/>
        </p:nvGrpSpPr>
        <p:grpSpPr>
          <a:xfrm>
            <a:off x="7516228" y="3159168"/>
            <a:ext cx="348513" cy="348513"/>
            <a:chOff x="5775900" y="2308125"/>
            <a:chExt cx="295375" cy="295375"/>
          </a:xfrm>
        </p:grpSpPr>
        <p:sp>
          <p:nvSpPr>
            <p:cNvPr id="11201" name="Google Shape;11201;p135"/>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35"/>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35"/>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35"/>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35"/>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135"/>
          <p:cNvGrpSpPr/>
          <p:nvPr/>
        </p:nvGrpSpPr>
        <p:grpSpPr>
          <a:xfrm>
            <a:off x="7537142" y="3608004"/>
            <a:ext cx="306686" cy="349457"/>
            <a:chOff x="5794025" y="2673575"/>
            <a:chExt cx="259925" cy="296175"/>
          </a:xfrm>
        </p:grpSpPr>
        <p:sp>
          <p:nvSpPr>
            <p:cNvPr id="11207" name="Google Shape;11207;p135"/>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35"/>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9" name="Google Shape;11209;p135"/>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35"/>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1" name="Google Shape;11211;p135"/>
          <p:cNvGrpSpPr/>
          <p:nvPr/>
        </p:nvGrpSpPr>
        <p:grpSpPr>
          <a:xfrm>
            <a:off x="6637536" y="1304166"/>
            <a:ext cx="350401" cy="349457"/>
            <a:chOff x="2141000" y="1954475"/>
            <a:chExt cx="296975" cy="296175"/>
          </a:xfrm>
        </p:grpSpPr>
        <p:sp>
          <p:nvSpPr>
            <p:cNvPr id="11212" name="Google Shape;11212;p135"/>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35"/>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35"/>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35"/>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19" name="Shape 11219"/>
        <p:cNvGrpSpPr/>
        <p:nvPr/>
      </p:nvGrpSpPr>
      <p:grpSpPr>
        <a:xfrm>
          <a:off x="0" y="0"/>
          <a:ext cx="0" cy="0"/>
          <a:chOff x="0" y="0"/>
          <a:chExt cx="0" cy="0"/>
        </a:xfrm>
      </p:grpSpPr>
      <p:sp>
        <p:nvSpPr>
          <p:cNvPr id="11220" name="Google Shape;11220;p136"/>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11221" name="Google Shape;11221;p136"/>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11222" name="Google Shape;11222;p136"/>
          <p:cNvGrpSpPr/>
          <p:nvPr/>
        </p:nvGrpSpPr>
        <p:grpSpPr>
          <a:xfrm>
            <a:off x="882957" y="1306638"/>
            <a:ext cx="292442" cy="355741"/>
            <a:chOff x="-35830350" y="1912725"/>
            <a:chExt cx="241050" cy="293225"/>
          </a:xfrm>
        </p:grpSpPr>
        <p:sp>
          <p:nvSpPr>
            <p:cNvPr id="11223" name="Google Shape;11223;p136"/>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36"/>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136"/>
          <p:cNvGrpSpPr/>
          <p:nvPr/>
        </p:nvGrpSpPr>
        <p:grpSpPr>
          <a:xfrm>
            <a:off x="851444" y="1766235"/>
            <a:ext cx="355468" cy="353587"/>
            <a:chOff x="-35854750" y="2272675"/>
            <a:chExt cx="293000" cy="291450"/>
          </a:xfrm>
        </p:grpSpPr>
        <p:sp>
          <p:nvSpPr>
            <p:cNvPr id="11226" name="Google Shape;11226;p136"/>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36"/>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36"/>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136"/>
          <p:cNvGrpSpPr/>
          <p:nvPr/>
        </p:nvGrpSpPr>
        <p:grpSpPr>
          <a:xfrm>
            <a:off x="850958" y="2220821"/>
            <a:ext cx="356438" cy="354558"/>
            <a:chOff x="-35853975" y="2631825"/>
            <a:chExt cx="293800" cy="292250"/>
          </a:xfrm>
        </p:grpSpPr>
        <p:sp>
          <p:nvSpPr>
            <p:cNvPr id="11230" name="Google Shape;11230;p136"/>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36"/>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36"/>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36"/>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36"/>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5" name="Google Shape;11235;p136"/>
          <p:cNvGrpSpPr/>
          <p:nvPr/>
        </p:nvGrpSpPr>
        <p:grpSpPr>
          <a:xfrm>
            <a:off x="3089562" y="1307714"/>
            <a:ext cx="353587" cy="353587"/>
            <a:chOff x="-34032200" y="1916675"/>
            <a:chExt cx="291450" cy="291450"/>
          </a:xfrm>
        </p:grpSpPr>
        <p:sp>
          <p:nvSpPr>
            <p:cNvPr id="11236" name="Google Shape;11236;p136"/>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36"/>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36"/>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36"/>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0" name="Google Shape;11240;p136"/>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1" name="Google Shape;11241;p136"/>
          <p:cNvGrpSpPr/>
          <p:nvPr/>
        </p:nvGrpSpPr>
        <p:grpSpPr>
          <a:xfrm>
            <a:off x="3089092" y="2220821"/>
            <a:ext cx="354527" cy="354558"/>
            <a:chOff x="-34032200" y="2634975"/>
            <a:chExt cx="292225" cy="292250"/>
          </a:xfrm>
        </p:grpSpPr>
        <p:sp>
          <p:nvSpPr>
            <p:cNvPr id="11242" name="Google Shape;11242;p136"/>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36"/>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36"/>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136"/>
          <p:cNvGrpSpPr/>
          <p:nvPr/>
        </p:nvGrpSpPr>
        <p:grpSpPr>
          <a:xfrm>
            <a:off x="1739487" y="2687069"/>
            <a:ext cx="358379" cy="354527"/>
            <a:chOff x="-32245875" y="1938725"/>
            <a:chExt cx="295400" cy="292225"/>
          </a:xfrm>
        </p:grpSpPr>
        <p:sp>
          <p:nvSpPr>
            <p:cNvPr id="11246" name="Google Shape;11246;p136"/>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36"/>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36"/>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136"/>
          <p:cNvGrpSpPr/>
          <p:nvPr/>
        </p:nvGrpSpPr>
        <p:grpSpPr>
          <a:xfrm>
            <a:off x="1736150" y="3156468"/>
            <a:ext cx="365052" cy="352162"/>
            <a:chOff x="-32243500" y="2299850"/>
            <a:chExt cx="300900" cy="290275"/>
          </a:xfrm>
        </p:grpSpPr>
        <p:sp>
          <p:nvSpPr>
            <p:cNvPr id="11250" name="Google Shape;11250;p136"/>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36"/>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2" name="Google Shape;11252;p136"/>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3" name="Google Shape;11253;p136"/>
          <p:cNvGrpSpPr/>
          <p:nvPr/>
        </p:nvGrpSpPr>
        <p:grpSpPr>
          <a:xfrm>
            <a:off x="1299432" y="1306759"/>
            <a:ext cx="354527" cy="355498"/>
            <a:chOff x="-35495600" y="1912725"/>
            <a:chExt cx="292225" cy="293025"/>
          </a:xfrm>
        </p:grpSpPr>
        <p:sp>
          <p:nvSpPr>
            <p:cNvPr id="11254" name="Google Shape;11254;p136"/>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36"/>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36"/>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7" name="Google Shape;11257;p136"/>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8" name="Google Shape;11258;p136"/>
          <p:cNvGrpSpPr/>
          <p:nvPr/>
        </p:nvGrpSpPr>
        <p:grpSpPr>
          <a:xfrm>
            <a:off x="1299432" y="2221307"/>
            <a:ext cx="354527" cy="353587"/>
            <a:chOff x="-35495600" y="2631825"/>
            <a:chExt cx="292225" cy="291450"/>
          </a:xfrm>
        </p:grpSpPr>
        <p:sp>
          <p:nvSpPr>
            <p:cNvPr id="11259" name="Google Shape;11259;p136"/>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36"/>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36"/>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36"/>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136"/>
          <p:cNvGrpSpPr/>
          <p:nvPr/>
        </p:nvGrpSpPr>
        <p:grpSpPr>
          <a:xfrm>
            <a:off x="3537081" y="1307714"/>
            <a:ext cx="353587" cy="353587"/>
            <a:chOff x="-33673825" y="1916675"/>
            <a:chExt cx="291450" cy="291450"/>
          </a:xfrm>
        </p:grpSpPr>
        <p:sp>
          <p:nvSpPr>
            <p:cNvPr id="11264" name="Google Shape;11264;p136"/>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36"/>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36"/>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36"/>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136"/>
          <p:cNvGrpSpPr/>
          <p:nvPr/>
        </p:nvGrpSpPr>
        <p:grpSpPr>
          <a:xfrm>
            <a:off x="3534700" y="1765295"/>
            <a:ext cx="358349" cy="355468"/>
            <a:chOff x="-33676975" y="2275050"/>
            <a:chExt cx="295375" cy="293000"/>
          </a:xfrm>
        </p:grpSpPr>
        <p:sp>
          <p:nvSpPr>
            <p:cNvPr id="11269" name="Google Shape;11269;p136"/>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36"/>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36"/>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136"/>
          <p:cNvGrpSpPr/>
          <p:nvPr/>
        </p:nvGrpSpPr>
        <p:grpSpPr>
          <a:xfrm>
            <a:off x="3537081" y="2220594"/>
            <a:ext cx="353587" cy="355013"/>
            <a:chOff x="-33673825" y="2634975"/>
            <a:chExt cx="291450" cy="292625"/>
          </a:xfrm>
        </p:grpSpPr>
        <p:sp>
          <p:nvSpPr>
            <p:cNvPr id="11273" name="Google Shape;11273;p136"/>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36"/>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136"/>
          <p:cNvGrpSpPr/>
          <p:nvPr/>
        </p:nvGrpSpPr>
        <p:grpSpPr>
          <a:xfrm>
            <a:off x="2205089" y="2687509"/>
            <a:ext cx="329687" cy="353648"/>
            <a:chOff x="-31874100" y="1939525"/>
            <a:chExt cx="271750" cy="291500"/>
          </a:xfrm>
        </p:grpSpPr>
        <p:sp>
          <p:nvSpPr>
            <p:cNvPr id="11276" name="Google Shape;11276;p136"/>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36"/>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8" name="Google Shape;11278;p136"/>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9" name="Google Shape;11279;p136"/>
          <p:cNvGrpSpPr/>
          <p:nvPr/>
        </p:nvGrpSpPr>
        <p:grpSpPr>
          <a:xfrm>
            <a:off x="2186451" y="3616531"/>
            <a:ext cx="366963" cy="352768"/>
            <a:chOff x="-31889075" y="2658950"/>
            <a:chExt cx="302475" cy="290775"/>
          </a:xfrm>
        </p:grpSpPr>
        <p:sp>
          <p:nvSpPr>
            <p:cNvPr id="11280" name="Google Shape;11280;p136"/>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36"/>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2" name="Google Shape;11282;p136"/>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3" name="Google Shape;11283;p136"/>
          <p:cNvGrpSpPr/>
          <p:nvPr/>
        </p:nvGrpSpPr>
        <p:grpSpPr>
          <a:xfrm>
            <a:off x="1747421" y="1306759"/>
            <a:ext cx="354527" cy="355498"/>
            <a:chOff x="-35136450" y="1912725"/>
            <a:chExt cx="292225" cy="293025"/>
          </a:xfrm>
        </p:grpSpPr>
        <p:sp>
          <p:nvSpPr>
            <p:cNvPr id="11284" name="Google Shape;11284;p136"/>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36"/>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36"/>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136"/>
          <p:cNvGrpSpPr/>
          <p:nvPr/>
        </p:nvGrpSpPr>
        <p:grpSpPr>
          <a:xfrm>
            <a:off x="1747891" y="1765978"/>
            <a:ext cx="353587" cy="354103"/>
            <a:chOff x="-35134875" y="2272675"/>
            <a:chExt cx="291450" cy="291875"/>
          </a:xfrm>
        </p:grpSpPr>
        <p:sp>
          <p:nvSpPr>
            <p:cNvPr id="11288" name="Google Shape;11288;p136"/>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36"/>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36"/>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36"/>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136"/>
          <p:cNvGrpSpPr/>
          <p:nvPr/>
        </p:nvGrpSpPr>
        <p:grpSpPr>
          <a:xfrm>
            <a:off x="1789458" y="2221307"/>
            <a:ext cx="270453" cy="353587"/>
            <a:chOff x="-35101800" y="2631050"/>
            <a:chExt cx="222925" cy="291450"/>
          </a:xfrm>
        </p:grpSpPr>
        <p:sp>
          <p:nvSpPr>
            <p:cNvPr id="11293" name="Google Shape;11293;p136"/>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36"/>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36"/>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36"/>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7" name="Google Shape;11297;p136"/>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8" name="Google Shape;11298;p136"/>
          <p:cNvGrpSpPr/>
          <p:nvPr/>
        </p:nvGrpSpPr>
        <p:grpSpPr>
          <a:xfrm>
            <a:off x="3977510" y="1765295"/>
            <a:ext cx="353587" cy="355468"/>
            <a:chOff x="-33314675" y="2275050"/>
            <a:chExt cx="291450" cy="293000"/>
          </a:xfrm>
        </p:grpSpPr>
        <p:sp>
          <p:nvSpPr>
            <p:cNvPr id="11299" name="Google Shape;11299;p136"/>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36"/>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36"/>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2" name="Google Shape;11302;p136"/>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3" name="Google Shape;11303;p136"/>
          <p:cNvGrpSpPr/>
          <p:nvPr/>
        </p:nvGrpSpPr>
        <p:grpSpPr>
          <a:xfrm>
            <a:off x="2639701" y="2687555"/>
            <a:ext cx="353587" cy="353557"/>
            <a:chOff x="-31523625" y="1939525"/>
            <a:chExt cx="291450" cy="291425"/>
          </a:xfrm>
        </p:grpSpPr>
        <p:sp>
          <p:nvSpPr>
            <p:cNvPr id="11304" name="Google Shape;11304;p136"/>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36"/>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36"/>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36"/>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36"/>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36"/>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36"/>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36"/>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36"/>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36"/>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36"/>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136"/>
          <p:cNvGrpSpPr/>
          <p:nvPr/>
        </p:nvGrpSpPr>
        <p:grpSpPr>
          <a:xfrm>
            <a:off x="2638746" y="3155755"/>
            <a:ext cx="355498" cy="353587"/>
            <a:chOff x="-31523625" y="2298675"/>
            <a:chExt cx="293025" cy="291450"/>
          </a:xfrm>
        </p:grpSpPr>
        <p:sp>
          <p:nvSpPr>
            <p:cNvPr id="11316" name="Google Shape;11316;p136"/>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36"/>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36"/>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9" name="Google Shape;11319;p136"/>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36"/>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1" name="Google Shape;11321;p136"/>
          <p:cNvGrpSpPr/>
          <p:nvPr/>
        </p:nvGrpSpPr>
        <p:grpSpPr>
          <a:xfrm>
            <a:off x="2205934" y="1307729"/>
            <a:ext cx="331598" cy="353557"/>
            <a:chOff x="-34767825" y="1914325"/>
            <a:chExt cx="273325" cy="291425"/>
          </a:xfrm>
        </p:grpSpPr>
        <p:sp>
          <p:nvSpPr>
            <p:cNvPr id="11322" name="Google Shape;11322;p136"/>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36"/>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36"/>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136"/>
          <p:cNvGrpSpPr/>
          <p:nvPr/>
        </p:nvGrpSpPr>
        <p:grpSpPr>
          <a:xfrm>
            <a:off x="2193513" y="1765280"/>
            <a:ext cx="356438" cy="355498"/>
            <a:chOff x="-34778075" y="2272675"/>
            <a:chExt cx="293800" cy="293025"/>
          </a:xfrm>
        </p:grpSpPr>
        <p:sp>
          <p:nvSpPr>
            <p:cNvPr id="11326" name="Google Shape;11326;p136"/>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36"/>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36"/>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136"/>
          <p:cNvGrpSpPr/>
          <p:nvPr/>
        </p:nvGrpSpPr>
        <p:grpSpPr>
          <a:xfrm>
            <a:off x="2194939" y="2221307"/>
            <a:ext cx="353587" cy="353587"/>
            <a:chOff x="-34776500" y="2631825"/>
            <a:chExt cx="291450" cy="291450"/>
          </a:xfrm>
        </p:grpSpPr>
        <p:sp>
          <p:nvSpPr>
            <p:cNvPr id="11330" name="Google Shape;11330;p136"/>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36"/>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36"/>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136"/>
          <p:cNvGrpSpPr/>
          <p:nvPr/>
        </p:nvGrpSpPr>
        <p:grpSpPr>
          <a:xfrm>
            <a:off x="853628" y="2685160"/>
            <a:ext cx="354527" cy="358349"/>
            <a:chOff x="-32956300" y="1915900"/>
            <a:chExt cx="292225" cy="295375"/>
          </a:xfrm>
        </p:grpSpPr>
        <p:sp>
          <p:nvSpPr>
            <p:cNvPr id="11334" name="Google Shape;11334;p136"/>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36"/>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6" name="Google Shape;11336;p136"/>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36"/>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8" name="Google Shape;11338;p136"/>
          <p:cNvGrpSpPr/>
          <p:nvPr/>
        </p:nvGrpSpPr>
        <p:grpSpPr>
          <a:xfrm>
            <a:off x="3081101" y="2687555"/>
            <a:ext cx="356438" cy="353557"/>
            <a:chOff x="-31166825" y="1939525"/>
            <a:chExt cx="293800" cy="291425"/>
          </a:xfrm>
        </p:grpSpPr>
        <p:sp>
          <p:nvSpPr>
            <p:cNvPr id="11339" name="Google Shape;11339;p13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3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3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3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3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3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3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3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3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3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36"/>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136"/>
          <p:cNvGrpSpPr/>
          <p:nvPr/>
        </p:nvGrpSpPr>
        <p:grpSpPr>
          <a:xfrm>
            <a:off x="3082057" y="3155482"/>
            <a:ext cx="354527" cy="354133"/>
            <a:chOff x="-31165250" y="2298675"/>
            <a:chExt cx="292225" cy="291900"/>
          </a:xfrm>
        </p:grpSpPr>
        <p:sp>
          <p:nvSpPr>
            <p:cNvPr id="11351" name="Google Shape;11351;p136"/>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36"/>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36"/>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136"/>
          <p:cNvGrpSpPr/>
          <p:nvPr/>
        </p:nvGrpSpPr>
        <p:grpSpPr>
          <a:xfrm>
            <a:off x="3082542" y="3616136"/>
            <a:ext cx="353557" cy="353557"/>
            <a:chOff x="-31164450" y="2657050"/>
            <a:chExt cx="291425" cy="291425"/>
          </a:xfrm>
        </p:grpSpPr>
        <p:sp>
          <p:nvSpPr>
            <p:cNvPr id="11355" name="Google Shape;11355;p136"/>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36"/>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36"/>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36"/>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9" name="Google Shape;11359;p136"/>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0" name="Google Shape;11360;p136"/>
          <p:cNvGrpSpPr/>
          <p:nvPr/>
        </p:nvGrpSpPr>
        <p:grpSpPr>
          <a:xfrm>
            <a:off x="2632987" y="1307366"/>
            <a:ext cx="358349" cy="354285"/>
            <a:chOff x="-34421275" y="1912725"/>
            <a:chExt cx="295375" cy="292025"/>
          </a:xfrm>
        </p:grpSpPr>
        <p:sp>
          <p:nvSpPr>
            <p:cNvPr id="11361" name="Google Shape;11361;p136"/>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36"/>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3" name="Google Shape;11363;p136"/>
          <p:cNvGrpSpPr/>
          <p:nvPr/>
        </p:nvGrpSpPr>
        <p:grpSpPr>
          <a:xfrm>
            <a:off x="2632032" y="1765280"/>
            <a:ext cx="360260" cy="355498"/>
            <a:chOff x="-34418125" y="2271100"/>
            <a:chExt cx="296950" cy="293025"/>
          </a:xfrm>
        </p:grpSpPr>
        <p:sp>
          <p:nvSpPr>
            <p:cNvPr id="11364" name="Google Shape;11364;p136"/>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36"/>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36"/>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36"/>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36"/>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136"/>
          <p:cNvGrpSpPr/>
          <p:nvPr/>
        </p:nvGrpSpPr>
        <p:grpSpPr>
          <a:xfrm>
            <a:off x="2632987" y="2221307"/>
            <a:ext cx="358349" cy="353587"/>
            <a:chOff x="-34421275" y="2631050"/>
            <a:chExt cx="295375" cy="291450"/>
          </a:xfrm>
        </p:grpSpPr>
        <p:sp>
          <p:nvSpPr>
            <p:cNvPr id="11370" name="Google Shape;11370;p136"/>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36"/>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36"/>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36"/>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4" name="Google Shape;11374;p136"/>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36"/>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36"/>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7" name="Google Shape;11377;p136"/>
          <p:cNvGrpSpPr/>
          <p:nvPr/>
        </p:nvGrpSpPr>
        <p:grpSpPr>
          <a:xfrm>
            <a:off x="3537620" y="2688025"/>
            <a:ext cx="353587" cy="352617"/>
            <a:chOff x="-30805300" y="1938725"/>
            <a:chExt cx="291450" cy="290650"/>
          </a:xfrm>
        </p:grpSpPr>
        <p:sp>
          <p:nvSpPr>
            <p:cNvPr id="11378" name="Google Shape;11378;p136"/>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36"/>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136"/>
          <p:cNvGrpSpPr/>
          <p:nvPr/>
        </p:nvGrpSpPr>
        <p:grpSpPr>
          <a:xfrm>
            <a:off x="3538105" y="3155952"/>
            <a:ext cx="352617" cy="353193"/>
            <a:chOff x="-30805300" y="2298675"/>
            <a:chExt cx="290650" cy="291125"/>
          </a:xfrm>
        </p:grpSpPr>
        <p:sp>
          <p:nvSpPr>
            <p:cNvPr id="11381" name="Google Shape;11381;p136"/>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36"/>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36"/>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36"/>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136"/>
          <p:cNvGrpSpPr/>
          <p:nvPr/>
        </p:nvGrpSpPr>
        <p:grpSpPr>
          <a:xfrm>
            <a:off x="3537635" y="3616136"/>
            <a:ext cx="353557" cy="353557"/>
            <a:chOff x="-30806075" y="2657050"/>
            <a:chExt cx="291425" cy="291425"/>
          </a:xfrm>
        </p:grpSpPr>
        <p:sp>
          <p:nvSpPr>
            <p:cNvPr id="11386" name="Google Shape;11386;p136"/>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36"/>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36"/>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136"/>
          <p:cNvGrpSpPr/>
          <p:nvPr/>
        </p:nvGrpSpPr>
        <p:grpSpPr>
          <a:xfrm>
            <a:off x="2639681" y="4073943"/>
            <a:ext cx="353557" cy="353557"/>
            <a:chOff x="-30064925" y="2332550"/>
            <a:chExt cx="291425" cy="291425"/>
          </a:xfrm>
        </p:grpSpPr>
        <p:sp>
          <p:nvSpPr>
            <p:cNvPr id="11390" name="Google Shape;11390;p136"/>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36"/>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36"/>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136"/>
          <p:cNvGrpSpPr/>
          <p:nvPr/>
        </p:nvGrpSpPr>
        <p:grpSpPr>
          <a:xfrm>
            <a:off x="3983068" y="2683443"/>
            <a:ext cx="348855" cy="347879"/>
            <a:chOff x="2821450" y="2957850"/>
            <a:chExt cx="259275" cy="258550"/>
          </a:xfrm>
        </p:grpSpPr>
        <p:sp>
          <p:nvSpPr>
            <p:cNvPr id="11394" name="Google Shape;11394;p136"/>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36"/>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36"/>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11397" name="Google Shape;11397;p136"/>
          <p:cNvGrpSpPr/>
          <p:nvPr/>
        </p:nvGrpSpPr>
        <p:grpSpPr>
          <a:xfrm>
            <a:off x="4858100" y="1304461"/>
            <a:ext cx="361090" cy="361090"/>
            <a:chOff x="-57970450" y="1903275"/>
            <a:chExt cx="318225" cy="318225"/>
          </a:xfrm>
        </p:grpSpPr>
        <p:sp>
          <p:nvSpPr>
            <p:cNvPr id="11398" name="Google Shape;11398;p136"/>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36"/>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36"/>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36"/>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136"/>
          <p:cNvGrpSpPr/>
          <p:nvPr/>
        </p:nvGrpSpPr>
        <p:grpSpPr>
          <a:xfrm>
            <a:off x="4880000" y="1780418"/>
            <a:ext cx="317290" cy="359303"/>
            <a:chOff x="-57950750" y="2296300"/>
            <a:chExt cx="279625" cy="316650"/>
          </a:xfrm>
        </p:grpSpPr>
        <p:sp>
          <p:nvSpPr>
            <p:cNvPr id="11403" name="Google Shape;11403;p136"/>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36"/>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36"/>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36"/>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136"/>
          <p:cNvGrpSpPr/>
          <p:nvPr/>
        </p:nvGrpSpPr>
        <p:grpSpPr>
          <a:xfrm>
            <a:off x="4858214" y="2232094"/>
            <a:ext cx="360863" cy="360211"/>
            <a:chOff x="-57969675" y="2687750"/>
            <a:chExt cx="318025" cy="317450"/>
          </a:xfrm>
        </p:grpSpPr>
        <p:sp>
          <p:nvSpPr>
            <p:cNvPr id="11408" name="Google Shape;11408;p136"/>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36"/>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36"/>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36"/>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136"/>
          <p:cNvGrpSpPr/>
          <p:nvPr/>
        </p:nvGrpSpPr>
        <p:grpSpPr>
          <a:xfrm>
            <a:off x="7067397" y="1304461"/>
            <a:ext cx="363785" cy="361090"/>
            <a:chOff x="-56012425" y="1903275"/>
            <a:chExt cx="320600" cy="318225"/>
          </a:xfrm>
        </p:grpSpPr>
        <p:sp>
          <p:nvSpPr>
            <p:cNvPr id="11413" name="Google Shape;11413;p136"/>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36"/>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136"/>
          <p:cNvGrpSpPr/>
          <p:nvPr/>
        </p:nvGrpSpPr>
        <p:grpSpPr>
          <a:xfrm>
            <a:off x="7068290" y="1778631"/>
            <a:ext cx="361998" cy="361998"/>
            <a:chOff x="-56010850" y="2294725"/>
            <a:chExt cx="319025" cy="319025"/>
          </a:xfrm>
        </p:grpSpPr>
        <p:sp>
          <p:nvSpPr>
            <p:cNvPr id="11416" name="Google Shape;11416;p136"/>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36"/>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36"/>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36"/>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136"/>
          <p:cNvGrpSpPr/>
          <p:nvPr/>
        </p:nvGrpSpPr>
        <p:grpSpPr>
          <a:xfrm>
            <a:off x="7068305" y="2231215"/>
            <a:ext cx="361969" cy="361090"/>
            <a:chOff x="-56010050" y="2686975"/>
            <a:chExt cx="319000" cy="318225"/>
          </a:xfrm>
        </p:grpSpPr>
        <p:sp>
          <p:nvSpPr>
            <p:cNvPr id="11421" name="Google Shape;11421;p136"/>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36"/>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36"/>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36"/>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136"/>
          <p:cNvGrpSpPr/>
          <p:nvPr/>
        </p:nvGrpSpPr>
        <p:grpSpPr>
          <a:xfrm>
            <a:off x="5753801" y="2684124"/>
            <a:ext cx="361998" cy="361090"/>
            <a:chOff x="-54081175" y="1903275"/>
            <a:chExt cx="319025" cy="318225"/>
          </a:xfrm>
        </p:grpSpPr>
        <p:sp>
          <p:nvSpPr>
            <p:cNvPr id="11426" name="Google Shape;11426;p136"/>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36"/>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136"/>
          <p:cNvGrpSpPr/>
          <p:nvPr/>
        </p:nvGrpSpPr>
        <p:grpSpPr>
          <a:xfrm>
            <a:off x="5776154" y="3137587"/>
            <a:ext cx="317290" cy="360211"/>
            <a:chOff x="-54063050" y="2296300"/>
            <a:chExt cx="279625" cy="317450"/>
          </a:xfrm>
        </p:grpSpPr>
        <p:sp>
          <p:nvSpPr>
            <p:cNvPr id="11429" name="Google Shape;11429;p136"/>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36"/>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36"/>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36"/>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136"/>
          <p:cNvGrpSpPr/>
          <p:nvPr/>
        </p:nvGrpSpPr>
        <p:grpSpPr>
          <a:xfrm>
            <a:off x="5776154" y="3601649"/>
            <a:ext cx="317290" cy="361033"/>
            <a:chOff x="-54061475" y="2685450"/>
            <a:chExt cx="279625" cy="318175"/>
          </a:xfrm>
        </p:grpSpPr>
        <p:sp>
          <p:nvSpPr>
            <p:cNvPr id="11434" name="Google Shape;11434;p136"/>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36"/>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36"/>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36"/>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136"/>
          <p:cNvGrpSpPr/>
          <p:nvPr/>
        </p:nvGrpSpPr>
        <p:grpSpPr>
          <a:xfrm>
            <a:off x="8029690" y="2693967"/>
            <a:ext cx="275278" cy="361969"/>
            <a:chOff x="-52074300" y="1911950"/>
            <a:chExt cx="242600" cy="319000"/>
          </a:xfrm>
        </p:grpSpPr>
        <p:sp>
          <p:nvSpPr>
            <p:cNvPr id="11439" name="Google Shape;11439;p136"/>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36"/>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36"/>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36"/>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136"/>
          <p:cNvGrpSpPr/>
          <p:nvPr/>
        </p:nvGrpSpPr>
        <p:grpSpPr>
          <a:xfrm>
            <a:off x="5287689" y="1305369"/>
            <a:ext cx="361998" cy="361090"/>
            <a:chOff x="-57578225" y="1904075"/>
            <a:chExt cx="319025" cy="318225"/>
          </a:xfrm>
        </p:grpSpPr>
        <p:sp>
          <p:nvSpPr>
            <p:cNvPr id="11444" name="Google Shape;11444;p136"/>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36"/>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36"/>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36"/>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8" name="Google Shape;11448;p136"/>
          <p:cNvGrpSpPr/>
          <p:nvPr/>
        </p:nvGrpSpPr>
        <p:grpSpPr>
          <a:xfrm>
            <a:off x="5310042" y="1778631"/>
            <a:ext cx="317290" cy="361090"/>
            <a:chOff x="-57558525" y="2294725"/>
            <a:chExt cx="279625" cy="318225"/>
          </a:xfrm>
        </p:grpSpPr>
        <p:sp>
          <p:nvSpPr>
            <p:cNvPr id="11449" name="Google Shape;11449;p136"/>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36"/>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36"/>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36"/>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36"/>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136"/>
          <p:cNvGrpSpPr/>
          <p:nvPr/>
        </p:nvGrpSpPr>
        <p:grpSpPr>
          <a:xfrm>
            <a:off x="5285901" y="2231215"/>
            <a:ext cx="365572" cy="361969"/>
            <a:chOff x="-57579800" y="2686975"/>
            <a:chExt cx="322175" cy="319000"/>
          </a:xfrm>
        </p:grpSpPr>
        <p:sp>
          <p:nvSpPr>
            <p:cNvPr id="11455" name="Google Shape;11455;p136"/>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36"/>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136"/>
          <p:cNvGrpSpPr/>
          <p:nvPr/>
        </p:nvGrpSpPr>
        <p:grpSpPr>
          <a:xfrm>
            <a:off x="7510682" y="1778631"/>
            <a:ext cx="367359" cy="361090"/>
            <a:chOff x="-55620975" y="2294725"/>
            <a:chExt cx="323750" cy="318225"/>
          </a:xfrm>
        </p:grpSpPr>
        <p:sp>
          <p:nvSpPr>
            <p:cNvPr id="11458" name="Google Shape;11458;p136"/>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36"/>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36"/>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36"/>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36"/>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36"/>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136"/>
          <p:cNvGrpSpPr/>
          <p:nvPr/>
        </p:nvGrpSpPr>
        <p:grpSpPr>
          <a:xfrm>
            <a:off x="7512923" y="2231130"/>
            <a:ext cx="362877" cy="361175"/>
            <a:chOff x="-55620175" y="2686900"/>
            <a:chExt cx="319800" cy="318300"/>
          </a:xfrm>
        </p:grpSpPr>
        <p:sp>
          <p:nvSpPr>
            <p:cNvPr id="11465" name="Google Shape;11465;p136"/>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36"/>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36"/>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36"/>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136"/>
          <p:cNvGrpSpPr/>
          <p:nvPr/>
        </p:nvGrpSpPr>
        <p:grpSpPr>
          <a:xfrm>
            <a:off x="6198887" y="2684124"/>
            <a:ext cx="361969" cy="361090"/>
            <a:chOff x="-53690500" y="1903275"/>
            <a:chExt cx="319000" cy="318225"/>
          </a:xfrm>
        </p:grpSpPr>
        <p:sp>
          <p:nvSpPr>
            <p:cNvPr id="11470" name="Google Shape;11470;p136"/>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36"/>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36"/>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36"/>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136"/>
          <p:cNvGrpSpPr/>
          <p:nvPr/>
        </p:nvGrpSpPr>
        <p:grpSpPr>
          <a:xfrm>
            <a:off x="6221226" y="3137587"/>
            <a:ext cx="317290" cy="359303"/>
            <a:chOff x="-53670800" y="2296300"/>
            <a:chExt cx="279625" cy="316650"/>
          </a:xfrm>
        </p:grpSpPr>
        <p:sp>
          <p:nvSpPr>
            <p:cNvPr id="11475" name="Google Shape;11475;p136"/>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36"/>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36"/>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36"/>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136"/>
          <p:cNvGrpSpPr/>
          <p:nvPr/>
        </p:nvGrpSpPr>
        <p:grpSpPr>
          <a:xfrm>
            <a:off x="6198887" y="3602925"/>
            <a:ext cx="361969" cy="361544"/>
            <a:chOff x="-53690500" y="2686575"/>
            <a:chExt cx="319000" cy="318625"/>
          </a:xfrm>
        </p:grpSpPr>
        <p:sp>
          <p:nvSpPr>
            <p:cNvPr id="11480" name="Google Shape;11480;p136"/>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36"/>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36"/>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36"/>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136"/>
          <p:cNvGrpSpPr/>
          <p:nvPr/>
        </p:nvGrpSpPr>
        <p:grpSpPr>
          <a:xfrm>
            <a:off x="8008669" y="3145785"/>
            <a:ext cx="317319" cy="360948"/>
            <a:chOff x="-52092425" y="2303525"/>
            <a:chExt cx="279650" cy="318100"/>
          </a:xfrm>
        </p:grpSpPr>
        <p:sp>
          <p:nvSpPr>
            <p:cNvPr id="11485" name="Google Shape;11485;p136"/>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36"/>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36"/>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36"/>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36"/>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136"/>
          <p:cNvGrpSpPr/>
          <p:nvPr/>
        </p:nvGrpSpPr>
        <p:grpSpPr>
          <a:xfrm>
            <a:off x="5727728" y="1306249"/>
            <a:ext cx="363756" cy="361090"/>
            <a:chOff x="-57189125" y="1904850"/>
            <a:chExt cx="320575" cy="318225"/>
          </a:xfrm>
        </p:grpSpPr>
        <p:sp>
          <p:nvSpPr>
            <p:cNvPr id="11491" name="Google Shape;11491;p136"/>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36"/>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36"/>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36"/>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36"/>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136"/>
          <p:cNvGrpSpPr/>
          <p:nvPr/>
        </p:nvGrpSpPr>
        <p:grpSpPr>
          <a:xfrm>
            <a:off x="5728621" y="1800985"/>
            <a:ext cx="361969" cy="316411"/>
            <a:chOff x="-57187550" y="2314425"/>
            <a:chExt cx="319000" cy="278850"/>
          </a:xfrm>
        </p:grpSpPr>
        <p:sp>
          <p:nvSpPr>
            <p:cNvPr id="11497" name="Google Shape;11497;p136"/>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36"/>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36"/>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36"/>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136"/>
          <p:cNvGrpSpPr/>
          <p:nvPr/>
        </p:nvGrpSpPr>
        <p:grpSpPr>
          <a:xfrm>
            <a:off x="5745585" y="2230534"/>
            <a:ext cx="328042" cy="361771"/>
            <a:chOff x="-57172600" y="2686375"/>
            <a:chExt cx="289100" cy="318825"/>
          </a:xfrm>
        </p:grpSpPr>
        <p:sp>
          <p:nvSpPr>
            <p:cNvPr id="11502" name="Google Shape;11502;p136"/>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36"/>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136"/>
          <p:cNvGrpSpPr/>
          <p:nvPr/>
        </p:nvGrpSpPr>
        <p:grpSpPr>
          <a:xfrm>
            <a:off x="7958434" y="1304461"/>
            <a:ext cx="361090" cy="359303"/>
            <a:chOff x="-55225575" y="1903275"/>
            <a:chExt cx="318225" cy="316650"/>
          </a:xfrm>
        </p:grpSpPr>
        <p:sp>
          <p:nvSpPr>
            <p:cNvPr id="11505" name="Google Shape;11505;p136"/>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36"/>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36"/>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36"/>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36"/>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136"/>
          <p:cNvGrpSpPr/>
          <p:nvPr/>
        </p:nvGrpSpPr>
        <p:grpSpPr>
          <a:xfrm>
            <a:off x="7969611" y="1780418"/>
            <a:ext cx="338736" cy="359303"/>
            <a:chOff x="-55217700" y="2296300"/>
            <a:chExt cx="298525" cy="316650"/>
          </a:xfrm>
        </p:grpSpPr>
        <p:sp>
          <p:nvSpPr>
            <p:cNvPr id="11511" name="Google Shape;11511;p136"/>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36"/>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36"/>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36"/>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136"/>
          <p:cNvGrpSpPr/>
          <p:nvPr/>
        </p:nvGrpSpPr>
        <p:grpSpPr>
          <a:xfrm>
            <a:off x="7957541" y="2233002"/>
            <a:ext cx="362877" cy="359303"/>
            <a:chOff x="-55229525" y="2688550"/>
            <a:chExt cx="319800" cy="316650"/>
          </a:xfrm>
        </p:grpSpPr>
        <p:sp>
          <p:nvSpPr>
            <p:cNvPr id="11516" name="Google Shape;11516;p136"/>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36"/>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36"/>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36"/>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136"/>
          <p:cNvGrpSpPr/>
          <p:nvPr/>
        </p:nvGrpSpPr>
        <p:grpSpPr>
          <a:xfrm>
            <a:off x="6653760" y="2684124"/>
            <a:ext cx="338765" cy="361090"/>
            <a:chOff x="-53288825" y="1903275"/>
            <a:chExt cx="298550" cy="318225"/>
          </a:xfrm>
        </p:grpSpPr>
        <p:sp>
          <p:nvSpPr>
            <p:cNvPr id="11521" name="Google Shape;11521;p136"/>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36"/>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36"/>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136"/>
          <p:cNvGrpSpPr/>
          <p:nvPr/>
        </p:nvGrpSpPr>
        <p:grpSpPr>
          <a:xfrm>
            <a:off x="6642143" y="3135800"/>
            <a:ext cx="361998" cy="361090"/>
            <a:chOff x="-53299850" y="2294725"/>
            <a:chExt cx="319025" cy="318225"/>
          </a:xfrm>
        </p:grpSpPr>
        <p:sp>
          <p:nvSpPr>
            <p:cNvPr id="11525" name="Google Shape;11525;p136"/>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36"/>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136"/>
          <p:cNvGrpSpPr/>
          <p:nvPr/>
        </p:nvGrpSpPr>
        <p:grpSpPr>
          <a:xfrm>
            <a:off x="6664936" y="3604259"/>
            <a:ext cx="316411" cy="360211"/>
            <a:chOff x="-53278575" y="2687750"/>
            <a:chExt cx="278850" cy="317450"/>
          </a:xfrm>
        </p:grpSpPr>
        <p:sp>
          <p:nvSpPr>
            <p:cNvPr id="11528" name="Google Shape;11528;p136"/>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36"/>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36"/>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36"/>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136"/>
          <p:cNvGrpSpPr/>
          <p:nvPr/>
        </p:nvGrpSpPr>
        <p:grpSpPr>
          <a:xfrm>
            <a:off x="7986330" y="3603947"/>
            <a:ext cx="361998" cy="362310"/>
            <a:chOff x="-52101875" y="2687475"/>
            <a:chExt cx="319025" cy="319300"/>
          </a:xfrm>
        </p:grpSpPr>
        <p:sp>
          <p:nvSpPr>
            <p:cNvPr id="11533" name="Google Shape;11533;p136"/>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36"/>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36"/>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36"/>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136"/>
          <p:cNvGrpSpPr/>
          <p:nvPr/>
        </p:nvGrpSpPr>
        <p:grpSpPr>
          <a:xfrm>
            <a:off x="6201079" y="1305369"/>
            <a:ext cx="317290" cy="361090"/>
            <a:chOff x="-56774050" y="1904075"/>
            <a:chExt cx="279625" cy="318225"/>
          </a:xfrm>
        </p:grpSpPr>
        <p:sp>
          <p:nvSpPr>
            <p:cNvPr id="11538" name="Google Shape;11538;p136"/>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36"/>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136"/>
          <p:cNvGrpSpPr/>
          <p:nvPr/>
        </p:nvGrpSpPr>
        <p:grpSpPr>
          <a:xfrm>
            <a:off x="6201079" y="1778631"/>
            <a:ext cx="317290" cy="361090"/>
            <a:chOff x="-56774850" y="2294725"/>
            <a:chExt cx="279625" cy="318225"/>
          </a:xfrm>
        </p:grpSpPr>
        <p:sp>
          <p:nvSpPr>
            <p:cNvPr id="11541" name="Google Shape;11541;p136"/>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36"/>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36"/>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136"/>
          <p:cNvGrpSpPr/>
          <p:nvPr/>
        </p:nvGrpSpPr>
        <p:grpSpPr>
          <a:xfrm>
            <a:off x="6222086" y="2231215"/>
            <a:ext cx="275278" cy="360182"/>
            <a:chOff x="-56756725" y="2686975"/>
            <a:chExt cx="242600" cy="317425"/>
          </a:xfrm>
        </p:grpSpPr>
        <p:sp>
          <p:nvSpPr>
            <p:cNvPr id="11545" name="Google Shape;11545;p136"/>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36"/>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36"/>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136"/>
          <p:cNvGrpSpPr/>
          <p:nvPr/>
        </p:nvGrpSpPr>
        <p:grpSpPr>
          <a:xfrm>
            <a:off x="4870518" y="2684124"/>
            <a:ext cx="337346" cy="361998"/>
            <a:chOff x="-54826975" y="1903275"/>
            <a:chExt cx="297300" cy="319025"/>
          </a:xfrm>
        </p:grpSpPr>
        <p:sp>
          <p:nvSpPr>
            <p:cNvPr id="11549" name="Google Shape;11549;p136"/>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36"/>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36"/>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136"/>
          <p:cNvGrpSpPr/>
          <p:nvPr/>
        </p:nvGrpSpPr>
        <p:grpSpPr>
          <a:xfrm>
            <a:off x="4858206" y="3137587"/>
            <a:ext cx="361969" cy="359274"/>
            <a:chOff x="-54836500" y="2296300"/>
            <a:chExt cx="319000" cy="316625"/>
          </a:xfrm>
        </p:grpSpPr>
        <p:sp>
          <p:nvSpPr>
            <p:cNvPr id="11553" name="Google Shape;11553;p136"/>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36"/>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36"/>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36"/>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136"/>
          <p:cNvGrpSpPr/>
          <p:nvPr/>
        </p:nvGrpSpPr>
        <p:grpSpPr>
          <a:xfrm>
            <a:off x="4879652" y="3604259"/>
            <a:ext cx="319078" cy="361090"/>
            <a:chOff x="-54817600" y="2687750"/>
            <a:chExt cx="281200" cy="318225"/>
          </a:xfrm>
        </p:grpSpPr>
        <p:sp>
          <p:nvSpPr>
            <p:cNvPr id="11558" name="Google Shape;11558;p136"/>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36"/>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36"/>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36"/>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136"/>
          <p:cNvGrpSpPr/>
          <p:nvPr/>
        </p:nvGrpSpPr>
        <p:grpSpPr>
          <a:xfrm>
            <a:off x="7110476" y="2684124"/>
            <a:ext cx="317290" cy="359303"/>
            <a:chOff x="-52887125" y="1903275"/>
            <a:chExt cx="279625" cy="316650"/>
          </a:xfrm>
        </p:grpSpPr>
        <p:sp>
          <p:nvSpPr>
            <p:cNvPr id="11563" name="Google Shape;11563;p136"/>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36"/>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136"/>
          <p:cNvGrpSpPr/>
          <p:nvPr/>
        </p:nvGrpSpPr>
        <p:grpSpPr>
          <a:xfrm>
            <a:off x="7089030" y="3134920"/>
            <a:ext cx="360182" cy="361969"/>
            <a:chOff x="-52906025" y="2293950"/>
            <a:chExt cx="317425" cy="319000"/>
          </a:xfrm>
        </p:grpSpPr>
        <p:sp>
          <p:nvSpPr>
            <p:cNvPr id="11566" name="Google Shape;11566;p136"/>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36"/>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36"/>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136"/>
          <p:cNvGrpSpPr/>
          <p:nvPr/>
        </p:nvGrpSpPr>
        <p:grpSpPr>
          <a:xfrm>
            <a:off x="7110476" y="3603379"/>
            <a:ext cx="317290" cy="361090"/>
            <a:chOff x="-52887125" y="2686975"/>
            <a:chExt cx="279625" cy="318225"/>
          </a:xfrm>
        </p:grpSpPr>
        <p:sp>
          <p:nvSpPr>
            <p:cNvPr id="11570" name="Google Shape;11570;p136"/>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36"/>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36"/>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36"/>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136"/>
          <p:cNvGrpSpPr/>
          <p:nvPr/>
        </p:nvGrpSpPr>
        <p:grpSpPr>
          <a:xfrm>
            <a:off x="6220848" y="4062998"/>
            <a:ext cx="318170" cy="359303"/>
            <a:chOff x="-51722225" y="1915100"/>
            <a:chExt cx="280400" cy="316650"/>
          </a:xfrm>
        </p:grpSpPr>
        <p:sp>
          <p:nvSpPr>
            <p:cNvPr id="11575" name="Google Shape;11575;p136"/>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36"/>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36"/>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36"/>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136"/>
          <p:cNvGrpSpPr/>
          <p:nvPr/>
        </p:nvGrpSpPr>
        <p:grpSpPr>
          <a:xfrm>
            <a:off x="6616678" y="1303695"/>
            <a:ext cx="370905" cy="360976"/>
            <a:chOff x="-56407800" y="1902600"/>
            <a:chExt cx="326875" cy="318125"/>
          </a:xfrm>
        </p:grpSpPr>
        <p:sp>
          <p:nvSpPr>
            <p:cNvPr id="11580" name="Google Shape;11580;p136"/>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36"/>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36"/>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136"/>
          <p:cNvGrpSpPr/>
          <p:nvPr/>
        </p:nvGrpSpPr>
        <p:grpSpPr>
          <a:xfrm>
            <a:off x="6622479" y="1790262"/>
            <a:ext cx="359303" cy="338736"/>
            <a:chOff x="-56401500" y="2304975"/>
            <a:chExt cx="316650" cy="298525"/>
          </a:xfrm>
        </p:grpSpPr>
        <p:sp>
          <p:nvSpPr>
            <p:cNvPr id="11584" name="Google Shape;11584;p136"/>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36"/>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36"/>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36"/>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136"/>
          <p:cNvGrpSpPr/>
          <p:nvPr/>
        </p:nvGrpSpPr>
        <p:grpSpPr>
          <a:xfrm>
            <a:off x="5328863" y="2682337"/>
            <a:ext cx="319985" cy="361090"/>
            <a:chOff x="-54426150" y="1901700"/>
            <a:chExt cx="282000" cy="318225"/>
          </a:xfrm>
        </p:grpSpPr>
        <p:sp>
          <p:nvSpPr>
            <p:cNvPr id="11589" name="Google Shape;11589;p136"/>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36"/>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36"/>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36"/>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136"/>
          <p:cNvGrpSpPr/>
          <p:nvPr/>
        </p:nvGrpSpPr>
        <p:grpSpPr>
          <a:xfrm>
            <a:off x="5328863" y="3135800"/>
            <a:ext cx="319985" cy="361998"/>
            <a:chOff x="-54426150" y="2294725"/>
            <a:chExt cx="282000" cy="319025"/>
          </a:xfrm>
        </p:grpSpPr>
        <p:sp>
          <p:nvSpPr>
            <p:cNvPr id="11594" name="Google Shape;11594;p136"/>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36"/>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36"/>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36"/>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36"/>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136"/>
          <p:cNvGrpSpPr/>
          <p:nvPr/>
        </p:nvGrpSpPr>
        <p:grpSpPr>
          <a:xfrm>
            <a:off x="5327076" y="3603379"/>
            <a:ext cx="323560" cy="361969"/>
            <a:chOff x="-54427725" y="2686975"/>
            <a:chExt cx="285150" cy="319000"/>
          </a:xfrm>
        </p:grpSpPr>
        <p:sp>
          <p:nvSpPr>
            <p:cNvPr id="11600" name="Google Shape;11600;p136"/>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36"/>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36"/>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36"/>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36"/>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136"/>
          <p:cNvGrpSpPr/>
          <p:nvPr/>
        </p:nvGrpSpPr>
        <p:grpSpPr>
          <a:xfrm>
            <a:off x="7533634" y="2684351"/>
            <a:ext cx="359303" cy="359984"/>
            <a:chOff x="-52513800" y="1903475"/>
            <a:chExt cx="316650" cy="317250"/>
          </a:xfrm>
        </p:grpSpPr>
        <p:sp>
          <p:nvSpPr>
            <p:cNvPr id="11606" name="Google Shape;11606;p136"/>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36"/>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136"/>
          <p:cNvGrpSpPr/>
          <p:nvPr/>
        </p:nvGrpSpPr>
        <p:grpSpPr>
          <a:xfrm>
            <a:off x="7543464" y="3136708"/>
            <a:ext cx="339644" cy="360182"/>
            <a:chOff x="-52505925" y="2295525"/>
            <a:chExt cx="299325" cy="317425"/>
          </a:xfrm>
        </p:grpSpPr>
        <p:sp>
          <p:nvSpPr>
            <p:cNvPr id="11609" name="Google Shape;11609;p136"/>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36"/>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36"/>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36"/>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3" name="Google Shape;11613;p136"/>
          <p:cNvGrpSpPr/>
          <p:nvPr/>
        </p:nvGrpSpPr>
        <p:grpSpPr>
          <a:xfrm>
            <a:off x="7554641" y="3603379"/>
            <a:ext cx="317290" cy="361090"/>
            <a:chOff x="-52494100" y="2686975"/>
            <a:chExt cx="279625" cy="318225"/>
          </a:xfrm>
        </p:grpSpPr>
        <p:sp>
          <p:nvSpPr>
            <p:cNvPr id="11614" name="Google Shape;11614;p136"/>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36"/>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36"/>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36"/>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136"/>
          <p:cNvGrpSpPr/>
          <p:nvPr/>
        </p:nvGrpSpPr>
        <p:grpSpPr>
          <a:xfrm>
            <a:off x="6665412" y="4064322"/>
            <a:ext cx="315503" cy="361090"/>
            <a:chOff x="-51708850" y="2305750"/>
            <a:chExt cx="278050" cy="318225"/>
          </a:xfrm>
        </p:grpSpPr>
        <p:sp>
          <p:nvSpPr>
            <p:cNvPr id="11619" name="Google Shape;11619;p136"/>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36"/>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36"/>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136"/>
          <p:cNvGrpSpPr/>
          <p:nvPr/>
        </p:nvGrpSpPr>
        <p:grpSpPr>
          <a:xfrm>
            <a:off x="7536807" y="1306109"/>
            <a:ext cx="319089" cy="362073"/>
            <a:chOff x="1044400" y="2917425"/>
            <a:chExt cx="248125" cy="281550"/>
          </a:xfrm>
        </p:grpSpPr>
        <p:sp>
          <p:nvSpPr>
            <p:cNvPr id="11623" name="Google Shape;11623;p136"/>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36"/>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36"/>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36"/>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36"/>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11628" name="Google Shape;11628;p136"/>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11629" name="Google Shape;11629;p136"/>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11630" name="Google Shape;11630;p136"/>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36"/>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2" name="Google Shape;11632;p136"/>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36" name="Shape 11636"/>
        <p:cNvGrpSpPr/>
        <p:nvPr/>
      </p:nvGrpSpPr>
      <p:grpSpPr>
        <a:xfrm>
          <a:off x="0" y="0"/>
          <a:ext cx="0" cy="0"/>
          <a:chOff x="0" y="0"/>
          <a:chExt cx="0" cy="0"/>
        </a:xfrm>
      </p:grpSpPr>
      <p:sp>
        <p:nvSpPr>
          <p:cNvPr id="11637" name="Google Shape;11637;p137"/>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1638" name="Google Shape;11638;p137"/>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1639" name="Google Shape;11639;p137"/>
          <p:cNvGrpSpPr/>
          <p:nvPr/>
        </p:nvGrpSpPr>
        <p:grpSpPr>
          <a:xfrm>
            <a:off x="889109" y="1303003"/>
            <a:ext cx="278288" cy="357036"/>
            <a:chOff x="-50489600" y="1947400"/>
            <a:chExt cx="233150" cy="299125"/>
          </a:xfrm>
        </p:grpSpPr>
        <p:sp>
          <p:nvSpPr>
            <p:cNvPr id="11640" name="Google Shape;11640;p137"/>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37"/>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137"/>
          <p:cNvGrpSpPr/>
          <p:nvPr/>
        </p:nvGrpSpPr>
        <p:grpSpPr>
          <a:xfrm>
            <a:off x="849616" y="1757960"/>
            <a:ext cx="357274" cy="358199"/>
            <a:chOff x="-50523475" y="2316000"/>
            <a:chExt cx="299325" cy="300100"/>
          </a:xfrm>
        </p:grpSpPr>
        <p:sp>
          <p:nvSpPr>
            <p:cNvPr id="11643" name="Google Shape;11643;p137"/>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37"/>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137"/>
          <p:cNvGrpSpPr/>
          <p:nvPr/>
        </p:nvGrpSpPr>
        <p:grpSpPr>
          <a:xfrm>
            <a:off x="848213" y="2207269"/>
            <a:ext cx="360079" cy="357304"/>
            <a:chOff x="-50524250" y="2686150"/>
            <a:chExt cx="301675" cy="299350"/>
          </a:xfrm>
        </p:grpSpPr>
        <p:sp>
          <p:nvSpPr>
            <p:cNvPr id="11646" name="Google Shape;11646;p137"/>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37"/>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37"/>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37"/>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37"/>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37"/>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137"/>
          <p:cNvGrpSpPr/>
          <p:nvPr/>
        </p:nvGrpSpPr>
        <p:grpSpPr>
          <a:xfrm>
            <a:off x="3070976" y="1333082"/>
            <a:ext cx="358199" cy="359154"/>
            <a:chOff x="-48633950" y="1972600"/>
            <a:chExt cx="300100" cy="300900"/>
          </a:xfrm>
        </p:grpSpPr>
        <p:sp>
          <p:nvSpPr>
            <p:cNvPr id="11653" name="Google Shape;11653;p137"/>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37"/>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137"/>
          <p:cNvGrpSpPr/>
          <p:nvPr/>
        </p:nvGrpSpPr>
        <p:grpSpPr>
          <a:xfrm>
            <a:off x="3071439" y="2237377"/>
            <a:ext cx="357274" cy="357274"/>
            <a:chOff x="-48633175" y="2711375"/>
            <a:chExt cx="299325" cy="299325"/>
          </a:xfrm>
        </p:grpSpPr>
        <p:sp>
          <p:nvSpPr>
            <p:cNvPr id="11656" name="Google Shape;11656;p137"/>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37"/>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137"/>
          <p:cNvGrpSpPr/>
          <p:nvPr/>
        </p:nvGrpSpPr>
        <p:grpSpPr>
          <a:xfrm>
            <a:off x="1757928" y="2689329"/>
            <a:ext cx="314006" cy="358229"/>
            <a:chOff x="-46753100" y="1965500"/>
            <a:chExt cx="263075" cy="300125"/>
          </a:xfrm>
        </p:grpSpPr>
        <p:sp>
          <p:nvSpPr>
            <p:cNvPr id="11659" name="Google Shape;11659;p137"/>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37"/>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137"/>
          <p:cNvGrpSpPr/>
          <p:nvPr/>
        </p:nvGrpSpPr>
        <p:grpSpPr>
          <a:xfrm>
            <a:off x="1735354" y="3156542"/>
            <a:ext cx="359154" cy="315916"/>
            <a:chOff x="-46772025" y="2350650"/>
            <a:chExt cx="300900" cy="264675"/>
          </a:xfrm>
        </p:grpSpPr>
        <p:sp>
          <p:nvSpPr>
            <p:cNvPr id="11662" name="Google Shape;11662;p137"/>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37"/>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137"/>
          <p:cNvGrpSpPr/>
          <p:nvPr/>
        </p:nvGrpSpPr>
        <p:grpSpPr>
          <a:xfrm>
            <a:off x="1735354" y="3590820"/>
            <a:ext cx="359154" cy="359154"/>
            <a:chOff x="-46772025" y="2701925"/>
            <a:chExt cx="300900" cy="300900"/>
          </a:xfrm>
        </p:grpSpPr>
        <p:sp>
          <p:nvSpPr>
            <p:cNvPr id="11665" name="Google Shape;11665;p137"/>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37"/>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7" name="Google Shape;11667;p137"/>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8" name="Google Shape;11668;p137"/>
          <p:cNvGrpSpPr/>
          <p:nvPr/>
        </p:nvGrpSpPr>
        <p:grpSpPr>
          <a:xfrm>
            <a:off x="1293035" y="1303928"/>
            <a:ext cx="358199" cy="359154"/>
            <a:chOff x="-50154075" y="1948175"/>
            <a:chExt cx="300100" cy="300900"/>
          </a:xfrm>
        </p:grpSpPr>
        <p:sp>
          <p:nvSpPr>
            <p:cNvPr id="11669" name="Google Shape;11669;p137"/>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37"/>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137"/>
          <p:cNvGrpSpPr/>
          <p:nvPr/>
        </p:nvGrpSpPr>
        <p:grpSpPr>
          <a:xfrm>
            <a:off x="1293035" y="1758885"/>
            <a:ext cx="358199" cy="358229"/>
            <a:chOff x="-50154850" y="2316775"/>
            <a:chExt cx="300100" cy="300125"/>
          </a:xfrm>
        </p:grpSpPr>
        <p:sp>
          <p:nvSpPr>
            <p:cNvPr id="11672" name="Google Shape;11672;p137"/>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37"/>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137"/>
          <p:cNvGrpSpPr/>
          <p:nvPr/>
        </p:nvGrpSpPr>
        <p:grpSpPr>
          <a:xfrm>
            <a:off x="1288813" y="2205896"/>
            <a:ext cx="366644" cy="356558"/>
            <a:chOff x="-50158000" y="2685000"/>
            <a:chExt cx="307175" cy="298725"/>
          </a:xfrm>
        </p:grpSpPr>
        <p:sp>
          <p:nvSpPr>
            <p:cNvPr id="11675" name="Google Shape;11675;p137"/>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37"/>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137"/>
          <p:cNvGrpSpPr/>
          <p:nvPr/>
        </p:nvGrpSpPr>
        <p:grpSpPr>
          <a:xfrm>
            <a:off x="3070499" y="1788993"/>
            <a:ext cx="359154" cy="361004"/>
            <a:chOff x="-48634750" y="2342000"/>
            <a:chExt cx="300900" cy="302450"/>
          </a:xfrm>
        </p:grpSpPr>
        <p:sp>
          <p:nvSpPr>
            <p:cNvPr id="11678" name="Google Shape;11678;p137"/>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37"/>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37"/>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37"/>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37"/>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37"/>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37"/>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37"/>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137"/>
          <p:cNvGrpSpPr/>
          <p:nvPr/>
        </p:nvGrpSpPr>
        <p:grpSpPr>
          <a:xfrm>
            <a:off x="3521599" y="1334007"/>
            <a:ext cx="361004" cy="358229"/>
            <a:chOff x="-48266125" y="1973375"/>
            <a:chExt cx="302450" cy="300125"/>
          </a:xfrm>
        </p:grpSpPr>
        <p:sp>
          <p:nvSpPr>
            <p:cNvPr id="11687" name="Google Shape;11687;p137"/>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37"/>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37"/>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37"/>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37"/>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37"/>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137"/>
          <p:cNvGrpSpPr/>
          <p:nvPr/>
        </p:nvGrpSpPr>
        <p:grpSpPr>
          <a:xfrm>
            <a:off x="3548844" y="1789769"/>
            <a:ext cx="306516" cy="358349"/>
            <a:chOff x="-48237000" y="2342650"/>
            <a:chExt cx="256800" cy="300225"/>
          </a:xfrm>
        </p:grpSpPr>
        <p:sp>
          <p:nvSpPr>
            <p:cNvPr id="11694" name="Google Shape;11694;p137"/>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37"/>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37"/>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137"/>
          <p:cNvGrpSpPr/>
          <p:nvPr/>
        </p:nvGrpSpPr>
        <p:grpSpPr>
          <a:xfrm>
            <a:off x="2180338" y="2690046"/>
            <a:ext cx="361034" cy="355633"/>
            <a:chOff x="-46404975" y="1966100"/>
            <a:chExt cx="302475" cy="297950"/>
          </a:xfrm>
        </p:grpSpPr>
        <p:sp>
          <p:nvSpPr>
            <p:cNvPr id="11698" name="Google Shape;11698;p137"/>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37"/>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37"/>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37"/>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137"/>
          <p:cNvGrpSpPr/>
          <p:nvPr/>
        </p:nvGrpSpPr>
        <p:grpSpPr>
          <a:xfrm>
            <a:off x="2181740" y="3135863"/>
            <a:ext cx="358229" cy="358199"/>
            <a:chOff x="-46401050" y="2333325"/>
            <a:chExt cx="300125" cy="300100"/>
          </a:xfrm>
        </p:grpSpPr>
        <p:sp>
          <p:nvSpPr>
            <p:cNvPr id="11703" name="Google Shape;11703;p137"/>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37"/>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37"/>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37"/>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7" name="Google Shape;11707;p137"/>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8" name="Google Shape;11708;p137"/>
          <p:cNvGrpSpPr/>
          <p:nvPr/>
        </p:nvGrpSpPr>
        <p:grpSpPr>
          <a:xfrm>
            <a:off x="3961830" y="3146218"/>
            <a:ext cx="359154" cy="359124"/>
            <a:chOff x="-44914800" y="2342000"/>
            <a:chExt cx="300900" cy="300875"/>
          </a:xfrm>
        </p:grpSpPr>
        <p:sp>
          <p:nvSpPr>
            <p:cNvPr id="11709" name="Google Shape;11709;p137"/>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37"/>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37"/>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2" name="Google Shape;11712;p137"/>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3" name="Google Shape;11713;p137"/>
          <p:cNvGrpSpPr/>
          <p:nvPr/>
        </p:nvGrpSpPr>
        <p:grpSpPr>
          <a:xfrm>
            <a:off x="1735816" y="1758736"/>
            <a:ext cx="359154" cy="357424"/>
            <a:chOff x="-49786250" y="2316650"/>
            <a:chExt cx="300900" cy="299450"/>
          </a:xfrm>
        </p:grpSpPr>
        <p:sp>
          <p:nvSpPr>
            <p:cNvPr id="11714" name="Google Shape;11714;p137"/>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37"/>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37"/>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37"/>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37"/>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37"/>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37"/>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1" name="Google Shape;11721;p137"/>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37"/>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3" name="Google Shape;11723;p137"/>
          <p:cNvGrpSpPr/>
          <p:nvPr/>
        </p:nvGrpSpPr>
        <p:grpSpPr>
          <a:xfrm>
            <a:off x="4033144" y="1788993"/>
            <a:ext cx="230365" cy="359124"/>
            <a:chOff x="-47842400" y="2342000"/>
            <a:chExt cx="193000" cy="300875"/>
          </a:xfrm>
        </p:grpSpPr>
        <p:sp>
          <p:nvSpPr>
            <p:cNvPr id="11724" name="Google Shape;11724;p137"/>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37"/>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37"/>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137"/>
          <p:cNvGrpSpPr/>
          <p:nvPr/>
        </p:nvGrpSpPr>
        <p:grpSpPr>
          <a:xfrm>
            <a:off x="3969212" y="2236452"/>
            <a:ext cx="358229" cy="359154"/>
            <a:chOff x="-47896750" y="2710600"/>
            <a:chExt cx="300125" cy="300900"/>
          </a:xfrm>
        </p:grpSpPr>
        <p:sp>
          <p:nvSpPr>
            <p:cNvPr id="11728" name="Google Shape;11728;p137"/>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37"/>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37"/>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37"/>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137"/>
          <p:cNvGrpSpPr/>
          <p:nvPr/>
        </p:nvGrpSpPr>
        <p:grpSpPr>
          <a:xfrm>
            <a:off x="2624852" y="2710009"/>
            <a:ext cx="359154" cy="314991"/>
            <a:chOff x="-46033225" y="1982825"/>
            <a:chExt cx="300900" cy="263900"/>
          </a:xfrm>
        </p:grpSpPr>
        <p:sp>
          <p:nvSpPr>
            <p:cNvPr id="11733" name="Google Shape;11733;p137"/>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37"/>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37"/>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137"/>
          <p:cNvGrpSpPr/>
          <p:nvPr/>
        </p:nvGrpSpPr>
        <p:grpSpPr>
          <a:xfrm>
            <a:off x="2621569" y="3137266"/>
            <a:ext cx="365719" cy="326151"/>
            <a:chOff x="-46034000" y="2334500"/>
            <a:chExt cx="306400" cy="273250"/>
          </a:xfrm>
        </p:grpSpPr>
        <p:sp>
          <p:nvSpPr>
            <p:cNvPr id="11737" name="Google Shape;11737;p137"/>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37"/>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37"/>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137"/>
          <p:cNvGrpSpPr/>
          <p:nvPr/>
        </p:nvGrpSpPr>
        <p:grpSpPr>
          <a:xfrm>
            <a:off x="2667627" y="3591655"/>
            <a:ext cx="273603" cy="356439"/>
            <a:chOff x="-45998575" y="2702625"/>
            <a:chExt cx="229225" cy="298625"/>
          </a:xfrm>
        </p:grpSpPr>
        <p:sp>
          <p:nvSpPr>
            <p:cNvPr id="11741" name="Google Shape;11741;p137"/>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37"/>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37"/>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37"/>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37"/>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37"/>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37"/>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8" name="Google Shape;11748;p137"/>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37"/>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0" name="Google Shape;11750;p137"/>
          <p:cNvGrpSpPr/>
          <p:nvPr/>
        </p:nvGrpSpPr>
        <p:grpSpPr>
          <a:xfrm>
            <a:off x="2203197" y="2205419"/>
            <a:ext cx="314961" cy="361034"/>
            <a:chOff x="-49398750" y="2684600"/>
            <a:chExt cx="263875" cy="302475"/>
          </a:xfrm>
        </p:grpSpPr>
        <p:sp>
          <p:nvSpPr>
            <p:cNvPr id="11751" name="Google Shape;11751;p137"/>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37"/>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37"/>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137"/>
          <p:cNvGrpSpPr/>
          <p:nvPr/>
        </p:nvGrpSpPr>
        <p:grpSpPr>
          <a:xfrm>
            <a:off x="873121" y="2699684"/>
            <a:ext cx="314006" cy="359154"/>
            <a:chOff x="-47509225" y="1974175"/>
            <a:chExt cx="263075" cy="300900"/>
          </a:xfrm>
        </p:grpSpPr>
        <p:sp>
          <p:nvSpPr>
            <p:cNvPr id="11755" name="Google Shape;11755;p137"/>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37"/>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37"/>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37"/>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37"/>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137"/>
          <p:cNvGrpSpPr/>
          <p:nvPr/>
        </p:nvGrpSpPr>
        <p:grpSpPr>
          <a:xfrm>
            <a:off x="849622" y="3146218"/>
            <a:ext cx="361004" cy="357961"/>
            <a:chOff x="-47529700" y="2342000"/>
            <a:chExt cx="302450" cy="299900"/>
          </a:xfrm>
        </p:grpSpPr>
        <p:sp>
          <p:nvSpPr>
            <p:cNvPr id="11761" name="Google Shape;11761;p137"/>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37"/>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3" name="Google Shape;11763;p137"/>
          <p:cNvGrpSpPr/>
          <p:nvPr/>
        </p:nvGrpSpPr>
        <p:grpSpPr>
          <a:xfrm>
            <a:off x="851025" y="3645367"/>
            <a:ext cx="358199" cy="272648"/>
            <a:chOff x="-47527350" y="2747625"/>
            <a:chExt cx="300100" cy="228425"/>
          </a:xfrm>
        </p:grpSpPr>
        <p:sp>
          <p:nvSpPr>
            <p:cNvPr id="11764" name="Google Shape;11764;p137"/>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37"/>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37"/>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37"/>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37"/>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37"/>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0" name="Google Shape;11770;p137"/>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1" name="Google Shape;11771;p137"/>
          <p:cNvGrpSpPr/>
          <p:nvPr/>
        </p:nvGrpSpPr>
        <p:grpSpPr>
          <a:xfrm>
            <a:off x="3073924" y="3158422"/>
            <a:ext cx="358229" cy="314961"/>
            <a:chOff x="-45664625" y="2352225"/>
            <a:chExt cx="300125" cy="263875"/>
          </a:xfrm>
        </p:grpSpPr>
        <p:sp>
          <p:nvSpPr>
            <p:cNvPr id="11772" name="Google Shape;11772;p13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3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3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3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3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3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3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137"/>
          <p:cNvGrpSpPr/>
          <p:nvPr/>
        </p:nvGrpSpPr>
        <p:grpSpPr>
          <a:xfrm>
            <a:off x="3073103" y="3592401"/>
            <a:ext cx="359870" cy="357573"/>
            <a:chOff x="-45665400" y="2703250"/>
            <a:chExt cx="301500" cy="299575"/>
          </a:xfrm>
        </p:grpSpPr>
        <p:sp>
          <p:nvSpPr>
            <p:cNvPr id="11780" name="Google Shape;11780;p137"/>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37"/>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37"/>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37"/>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137"/>
          <p:cNvGrpSpPr/>
          <p:nvPr/>
        </p:nvGrpSpPr>
        <p:grpSpPr>
          <a:xfrm>
            <a:off x="2174760" y="4033337"/>
            <a:ext cx="359154" cy="360109"/>
            <a:chOff x="-44528075" y="1982825"/>
            <a:chExt cx="300900" cy="301700"/>
          </a:xfrm>
        </p:grpSpPr>
        <p:sp>
          <p:nvSpPr>
            <p:cNvPr id="11785" name="Google Shape;11785;p137"/>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37"/>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37"/>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37"/>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37"/>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37"/>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37"/>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2" name="Google Shape;11792;p137"/>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3" name="Google Shape;11793;p137"/>
          <p:cNvGrpSpPr/>
          <p:nvPr/>
        </p:nvGrpSpPr>
        <p:grpSpPr>
          <a:xfrm>
            <a:off x="2625923" y="1758885"/>
            <a:ext cx="358199" cy="358229"/>
            <a:chOff x="-49048250" y="2316775"/>
            <a:chExt cx="300100" cy="300125"/>
          </a:xfrm>
        </p:grpSpPr>
        <p:sp>
          <p:nvSpPr>
            <p:cNvPr id="11794" name="Google Shape;11794;p137"/>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37"/>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37"/>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37"/>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8" name="Google Shape;11798;p137"/>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9" name="Google Shape;11799;p137"/>
          <p:cNvGrpSpPr/>
          <p:nvPr/>
        </p:nvGrpSpPr>
        <p:grpSpPr>
          <a:xfrm>
            <a:off x="1290494" y="2699684"/>
            <a:ext cx="360109" cy="358199"/>
            <a:chOff x="-47160325" y="1974175"/>
            <a:chExt cx="301700" cy="300100"/>
          </a:xfrm>
        </p:grpSpPr>
        <p:sp>
          <p:nvSpPr>
            <p:cNvPr id="11800" name="Google Shape;11800;p137"/>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37"/>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137"/>
          <p:cNvGrpSpPr/>
          <p:nvPr/>
        </p:nvGrpSpPr>
        <p:grpSpPr>
          <a:xfrm>
            <a:off x="1290971" y="3146218"/>
            <a:ext cx="359154" cy="359124"/>
            <a:chOff x="-47159525" y="2342000"/>
            <a:chExt cx="300900" cy="300875"/>
          </a:xfrm>
        </p:grpSpPr>
        <p:sp>
          <p:nvSpPr>
            <p:cNvPr id="11803" name="Google Shape;11803;p137"/>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37"/>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37"/>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37"/>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37"/>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137"/>
          <p:cNvGrpSpPr/>
          <p:nvPr/>
        </p:nvGrpSpPr>
        <p:grpSpPr>
          <a:xfrm>
            <a:off x="1291448" y="3603054"/>
            <a:ext cx="358199" cy="359154"/>
            <a:chOff x="-47157950" y="2712175"/>
            <a:chExt cx="300100" cy="300900"/>
          </a:xfrm>
        </p:grpSpPr>
        <p:sp>
          <p:nvSpPr>
            <p:cNvPr id="11809" name="Google Shape;11809;p137"/>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37"/>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37"/>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37"/>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37"/>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37"/>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37"/>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6" name="Google Shape;11816;p137"/>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7" name="Google Shape;11817;p137"/>
          <p:cNvGrpSpPr/>
          <p:nvPr/>
        </p:nvGrpSpPr>
        <p:grpSpPr>
          <a:xfrm>
            <a:off x="3535175" y="3135863"/>
            <a:ext cx="315886" cy="358199"/>
            <a:chOff x="-45278675" y="2333325"/>
            <a:chExt cx="264650" cy="300100"/>
          </a:xfrm>
        </p:grpSpPr>
        <p:sp>
          <p:nvSpPr>
            <p:cNvPr id="11818" name="Google Shape;11818;p137"/>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37"/>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37"/>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37"/>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137"/>
          <p:cNvGrpSpPr/>
          <p:nvPr/>
        </p:nvGrpSpPr>
        <p:grpSpPr>
          <a:xfrm>
            <a:off x="3545500" y="3590820"/>
            <a:ext cx="295237" cy="358229"/>
            <a:chOff x="-45270025" y="2701925"/>
            <a:chExt cx="247350" cy="300125"/>
          </a:xfrm>
        </p:grpSpPr>
        <p:sp>
          <p:nvSpPr>
            <p:cNvPr id="11823" name="Google Shape;11823;p137"/>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37"/>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37"/>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37"/>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7" name="Google Shape;11827;p137"/>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8" name="Google Shape;11828;p137"/>
          <p:cNvGrpSpPr/>
          <p:nvPr/>
        </p:nvGrpSpPr>
        <p:grpSpPr>
          <a:xfrm>
            <a:off x="2209567" y="1743737"/>
            <a:ext cx="307444" cy="366556"/>
            <a:chOff x="2209567" y="1972337"/>
            <a:chExt cx="307444" cy="366556"/>
          </a:xfrm>
        </p:grpSpPr>
        <p:sp>
          <p:nvSpPr>
            <p:cNvPr id="11829" name="Google Shape;11829;p137"/>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37"/>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37"/>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2" name="Google Shape;11832;p137"/>
            <p:cNvGrpSpPr/>
            <p:nvPr/>
          </p:nvGrpSpPr>
          <p:grpSpPr>
            <a:xfrm>
              <a:off x="2209567" y="2078266"/>
              <a:ext cx="307444" cy="260626"/>
              <a:chOff x="1636184" y="2959225"/>
              <a:chExt cx="232666" cy="197250"/>
            </a:xfrm>
          </p:grpSpPr>
          <p:sp>
            <p:nvSpPr>
              <p:cNvPr id="11833" name="Google Shape;11833;p137"/>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37"/>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37"/>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1836" name="Google Shape;11836;p137"/>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1837" name="Google Shape;11837;p137"/>
          <p:cNvGrpSpPr/>
          <p:nvPr/>
        </p:nvGrpSpPr>
        <p:grpSpPr>
          <a:xfrm>
            <a:off x="3577265" y="2235011"/>
            <a:ext cx="258542" cy="365154"/>
            <a:chOff x="-47300587" y="123275"/>
            <a:chExt cx="190975" cy="269725"/>
          </a:xfrm>
        </p:grpSpPr>
        <p:sp>
          <p:nvSpPr>
            <p:cNvPr id="11838" name="Google Shape;11838;p137"/>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37"/>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37"/>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37"/>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37"/>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137"/>
          <p:cNvGrpSpPr/>
          <p:nvPr/>
        </p:nvGrpSpPr>
        <p:grpSpPr>
          <a:xfrm>
            <a:off x="4870788" y="1304201"/>
            <a:ext cx="342328" cy="339793"/>
            <a:chOff x="-13966675" y="1639700"/>
            <a:chExt cx="354450" cy="351825"/>
          </a:xfrm>
        </p:grpSpPr>
        <p:sp>
          <p:nvSpPr>
            <p:cNvPr id="11844" name="Google Shape;11844;p137"/>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37"/>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37"/>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37"/>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37"/>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49" name="Google Shape;11849;p137"/>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37"/>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1" name="Google Shape;11851;p137"/>
          <p:cNvGrpSpPr/>
          <p:nvPr/>
        </p:nvGrpSpPr>
        <p:grpSpPr>
          <a:xfrm>
            <a:off x="6667277" y="1303887"/>
            <a:ext cx="340034" cy="340420"/>
            <a:chOff x="-12199250" y="1662675"/>
            <a:chExt cx="352075" cy="352475"/>
          </a:xfrm>
        </p:grpSpPr>
        <p:sp>
          <p:nvSpPr>
            <p:cNvPr id="11852" name="Google Shape;11852;p137"/>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37"/>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37"/>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137"/>
          <p:cNvGrpSpPr/>
          <p:nvPr/>
        </p:nvGrpSpPr>
        <p:grpSpPr>
          <a:xfrm>
            <a:off x="6666130" y="1710754"/>
            <a:ext cx="342328" cy="342328"/>
            <a:chOff x="-12199250" y="2096250"/>
            <a:chExt cx="354450" cy="354450"/>
          </a:xfrm>
        </p:grpSpPr>
        <p:sp>
          <p:nvSpPr>
            <p:cNvPr id="11856" name="Google Shape;11856;p137"/>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37"/>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137"/>
          <p:cNvGrpSpPr/>
          <p:nvPr/>
        </p:nvGrpSpPr>
        <p:grpSpPr>
          <a:xfrm>
            <a:off x="6667277" y="2119708"/>
            <a:ext cx="340034" cy="341579"/>
            <a:chOff x="-12199250" y="2530225"/>
            <a:chExt cx="352075" cy="353675"/>
          </a:xfrm>
        </p:grpSpPr>
        <p:sp>
          <p:nvSpPr>
            <p:cNvPr id="11859" name="Google Shape;11859;p137"/>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37"/>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37"/>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37"/>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3" name="Google Shape;11863;p137"/>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4" name="Google Shape;11864;p137"/>
          <p:cNvGrpSpPr/>
          <p:nvPr/>
        </p:nvGrpSpPr>
        <p:grpSpPr>
          <a:xfrm>
            <a:off x="4870788" y="2959488"/>
            <a:ext cx="342328" cy="339310"/>
            <a:chOff x="-10462550" y="2057650"/>
            <a:chExt cx="354450" cy="351325"/>
          </a:xfrm>
        </p:grpSpPr>
        <p:sp>
          <p:nvSpPr>
            <p:cNvPr id="11865" name="Google Shape;11865;p137"/>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37"/>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7" name="Google Shape;11867;p137"/>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8" name="Google Shape;11868;p137"/>
          <p:cNvGrpSpPr/>
          <p:nvPr/>
        </p:nvGrpSpPr>
        <p:grpSpPr>
          <a:xfrm>
            <a:off x="6649772" y="2551051"/>
            <a:ext cx="375044" cy="340541"/>
            <a:chOff x="-8692750" y="1622100"/>
            <a:chExt cx="388325" cy="352600"/>
          </a:xfrm>
        </p:grpSpPr>
        <p:sp>
          <p:nvSpPr>
            <p:cNvPr id="11869" name="Google Shape;11869;p137"/>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37"/>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137"/>
          <p:cNvGrpSpPr/>
          <p:nvPr/>
        </p:nvGrpSpPr>
        <p:grpSpPr>
          <a:xfrm>
            <a:off x="5304253" y="1303307"/>
            <a:ext cx="341555" cy="341579"/>
            <a:chOff x="-13529550" y="1639425"/>
            <a:chExt cx="353650" cy="353675"/>
          </a:xfrm>
        </p:grpSpPr>
        <p:sp>
          <p:nvSpPr>
            <p:cNvPr id="11872" name="Google Shape;11872;p137"/>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37"/>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37"/>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37"/>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37"/>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37"/>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37"/>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37"/>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137"/>
          <p:cNvGrpSpPr/>
          <p:nvPr/>
        </p:nvGrpSpPr>
        <p:grpSpPr>
          <a:xfrm>
            <a:off x="5303106" y="1711889"/>
            <a:ext cx="343849" cy="340058"/>
            <a:chOff x="-13531925" y="2075775"/>
            <a:chExt cx="356025" cy="352100"/>
          </a:xfrm>
        </p:grpSpPr>
        <p:sp>
          <p:nvSpPr>
            <p:cNvPr id="11881" name="Google Shape;11881;p137"/>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37"/>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137"/>
          <p:cNvGrpSpPr/>
          <p:nvPr/>
        </p:nvGrpSpPr>
        <p:grpSpPr>
          <a:xfrm>
            <a:off x="5304627" y="2120094"/>
            <a:ext cx="340807" cy="340807"/>
            <a:chOff x="-13528775" y="2507400"/>
            <a:chExt cx="352875" cy="352875"/>
          </a:xfrm>
        </p:grpSpPr>
        <p:sp>
          <p:nvSpPr>
            <p:cNvPr id="11884" name="Google Shape;11884;p137"/>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37"/>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37"/>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7" name="Google Shape;11887;p137"/>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37"/>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9" name="Google Shape;11889;p137"/>
          <p:cNvGrpSpPr/>
          <p:nvPr/>
        </p:nvGrpSpPr>
        <p:grpSpPr>
          <a:xfrm>
            <a:off x="7140133" y="2119708"/>
            <a:ext cx="308090" cy="341579"/>
            <a:chOff x="-11747150" y="2530225"/>
            <a:chExt cx="319000" cy="353675"/>
          </a:xfrm>
        </p:grpSpPr>
        <p:sp>
          <p:nvSpPr>
            <p:cNvPr id="11890" name="Google Shape;11890;p137"/>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37"/>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137"/>
          <p:cNvGrpSpPr/>
          <p:nvPr/>
        </p:nvGrpSpPr>
        <p:grpSpPr>
          <a:xfrm>
            <a:off x="5304627" y="2550919"/>
            <a:ext cx="340807" cy="340807"/>
            <a:chOff x="-10027775" y="1622900"/>
            <a:chExt cx="352875" cy="352875"/>
          </a:xfrm>
        </p:grpSpPr>
        <p:sp>
          <p:nvSpPr>
            <p:cNvPr id="11893" name="Google Shape;11893;p137"/>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37"/>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37"/>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37"/>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37"/>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37"/>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9" name="Google Shape;11899;p137"/>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0" name="Google Shape;11900;p137"/>
          <p:cNvGrpSpPr/>
          <p:nvPr/>
        </p:nvGrpSpPr>
        <p:grpSpPr>
          <a:xfrm>
            <a:off x="8031595" y="2576583"/>
            <a:ext cx="322553" cy="342328"/>
            <a:chOff x="-10019125" y="2490075"/>
            <a:chExt cx="333975" cy="354450"/>
          </a:xfrm>
        </p:grpSpPr>
        <p:sp>
          <p:nvSpPr>
            <p:cNvPr id="11901" name="Google Shape;11901;p137"/>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37"/>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37"/>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37"/>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137"/>
          <p:cNvGrpSpPr/>
          <p:nvPr/>
        </p:nvGrpSpPr>
        <p:grpSpPr>
          <a:xfrm>
            <a:off x="6661180" y="2957593"/>
            <a:ext cx="352227" cy="343100"/>
            <a:chOff x="-8684100" y="2032450"/>
            <a:chExt cx="364700" cy="355250"/>
          </a:xfrm>
        </p:grpSpPr>
        <p:sp>
          <p:nvSpPr>
            <p:cNvPr id="11906" name="Google Shape;11906;p137"/>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37"/>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37"/>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9" name="Google Shape;11909;p137"/>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0" name="Google Shape;11910;p137"/>
          <p:cNvGrpSpPr/>
          <p:nvPr/>
        </p:nvGrpSpPr>
        <p:grpSpPr>
          <a:xfrm>
            <a:off x="5752039" y="1711056"/>
            <a:ext cx="343849" cy="341724"/>
            <a:chOff x="-13095575" y="2073400"/>
            <a:chExt cx="356025" cy="353825"/>
          </a:xfrm>
        </p:grpSpPr>
        <p:sp>
          <p:nvSpPr>
            <p:cNvPr id="11911" name="Google Shape;11911;p137"/>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37"/>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37"/>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37"/>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37"/>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37"/>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37"/>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37"/>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9" name="Google Shape;11919;p137"/>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0" name="Google Shape;11920;p137"/>
          <p:cNvGrpSpPr/>
          <p:nvPr/>
        </p:nvGrpSpPr>
        <p:grpSpPr>
          <a:xfrm>
            <a:off x="7576787" y="1302885"/>
            <a:ext cx="343100" cy="342424"/>
            <a:chOff x="-11332875" y="1660700"/>
            <a:chExt cx="355250" cy="354550"/>
          </a:xfrm>
        </p:grpSpPr>
        <p:sp>
          <p:nvSpPr>
            <p:cNvPr id="11921" name="Google Shape;11921;p137"/>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37"/>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37"/>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37"/>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5" name="Google Shape;11925;p137"/>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37"/>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7" name="Google Shape;11927;p137"/>
          <p:cNvGrpSpPr/>
          <p:nvPr/>
        </p:nvGrpSpPr>
        <p:grpSpPr>
          <a:xfrm>
            <a:off x="5774096" y="2549397"/>
            <a:ext cx="299736" cy="343849"/>
            <a:chOff x="-9570950" y="1622100"/>
            <a:chExt cx="310350" cy="356025"/>
          </a:xfrm>
        </p:grpSpPr>
        <p:sp>
          <p:nvSpPr>
            <p:cNvPr id="11928" name="Google Shape;11928;p137"/>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37"/>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137"/>
          <p:cNvGrpSpPr/>
          <p:nvPr/>
        </p:nvGrpSpPr>
        <p:grpSpPr>
          <a:xfrm>
            <a:off x="5752800" y="2958353"/>
            <a:ext cx="342328" cy="341579"/>
            <a:chOff x="-9594575" y="2056875"/>
            <a:chExt cx="354450" cy="353675"/>
          </a:xfrm>
        </p:grpSpPr>
        <p:sp>
          <p:nvSpPr>
            <p:cNvPr id="11931" name="Google Shape;11931;p137"/>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37"/>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37"/>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4" name="Google Shape;11934;p137"/>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5" name="Google Shape;11935;p137"/>
          <p:cNvGrpSpPr/>
          <p:nvPr/>
        </p:nvGrpSpPr>
        <p:grpSpPr>
          <a:xfrm>
            <a:off x="6208482" y="1303693"/>
            <a:ext cx="342328" cy="340807"/>
            <a:chOff x="-12661600" y="1640225"/>
            <a:chExt cx="354450" cy="352875"/>
          </a:xfrm>
        </p:grpSpPr>
        <p:sp>
          <p:nvSpPr>
            <p:cNvPr id="11936" name="Google Shape;11936;p137"/>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37"/>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37"/>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137"/>
          <p:cNvGrpSpPr/>
          <p:nvPr/>
        </p:nvGrpSpPr>
        <p:grpSpPr>
          <a:xfrm>
            <a:off x="6208857" y="1732231"/>
            <a:ext cx="341579" cy="299374"/>
            <a:chOff x="-12660025" y="2096250"/>
            <a:chExt cx="353675" cy="309975"/>
          </a:xfrm>
        </p:grpSpPr>
        <p:sp>
          <p:nvSpPr>
            <p:cNvPr id="11940" name="Google Shape;11940;p137"/>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37"/>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37"/>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37"/>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37"/>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37"/>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137"/>
          <p:cNvGrpSpPr/>
          <p:nvPr/>
        </p:nvGrpSpPr>
        <p:grpSpPr>
          <a:xfrm>
            <a:off x="6207335" y="2119527"/>
            <a:ext cx="344622" cy="341941"/>
            <a:chOff x="-12663175" y="2506800"/>
            <a:chExt cx="356825" cy="354050"/>
          </a:xfrm>
        </p:grpSpPr>
        <p:sp>
          <p:nvSpPr>
            <p:cNvPr id="11947" name="Google Shape;11947;p137"/>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37"/>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37"/>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37"/>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137"/>
          <p:cNvGrpSpPr/>
          <p:nvPr/>
        </p:nvGrpSpPr>
        <p:grpSpPr>
          <a:xfrm>
            <a:off x="8022468" y="1303307"/>
            <a:ext cx="340807" cy="341579"/>
            <a:chOff x="-10896525" y="1663050"/>
            <a:chExt cx="352875" cy="353675"/>
          </a:xfrm>
        </p:grpSpPr>
        <p:sp>
          <p:nvSpPr>
            <p:cNvPr id="11952" name="Google Shape;11952;p137"/>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37"/>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4" name="Google Shape;11954;p137"/>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5" name="Google Shape;11955;p137"/>
          <p:cNvGrpSpPr/>
          <p:nvPr/>
        </p:nvGrpSpPr>
        <p:grpSpPr>
          <a:xfrm>
            <a:off x="8022082" y="2130742"/>
            <a:ext cx="341579" cy="319511"/>
            <a:chOff x="-10898100" y="2542050"/>
            <a:chExt cx="353675" cy="330825"/>
          </a:xfrm>
        </p:grpSpPr>
        <p:sp>
          <p:nvSpPr>
            <p:cNvPr id="11956" name="Google Shape;11956;p137"/>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37"/>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37"/>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37"/>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37"/>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37"/>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137"/>
          <p:cNvGrpSpPr/>
          <p:nvPr/>
        </p:nvGrpSpPr>
        <p:grpSpPr>
          <a:xfrm>
            <a:off x="6209617" y="2551607"/>
            <a:ext cx="340058" cy="339430"/>
            <a:chOff x="-9157450" y="1622750"/>
            <a:chExt cx="352100" cy="351450"/>
          </a:xfrm>
        </p:grpSpPr>
        <p:sp>
          <p:nvSpPr>
            <p:cNvPr id="11963" name="Google Shape;11963;p137"/>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37"/>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137"/>
          <p:cNvGrpSpPr/>
          <p:nvPr/>
        </p:nvGrpSpPr>
        <p:grpSpPr>
          <a:xfrm>
            <a:off x="6247658" y="2959874"/>
            <a:ext cx="263977" cy="338537"/>
            <a:chOff x="-9119650" y="2056875"/>
            <a:chExt cx="273325" cy="350525"/>
          </a:xfrm>
        </p:grpSpPr>
        <p:sp>
          <p:nvSpPr>
            <p:cNvPr id="11966" name="Google Shape;11966;p137"/>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37"/>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8" name="Google Shape;11968;p137"/>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37"/>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0" name="Google Shape;11970;p137"/>
          <p:cNvGrpSpPr/>
          <p:nvPr/>
        </p:nvGrpSpPr>
        <p:grpSpPr>
          <a:xfrm>
            <a:off x="7576790" y="2989279"/>
            <a:ext cx="343094" cy="341569"/>
            <a:chOff x="6001575" y="3119050"/>
            <a:chExt cx="315025" cy="313625"/>
          </a:xfrm>
        </p:grpSpPr>
        <p:sp>
          <p:nvSpPr>
            <p:cNvPr id="11971" name="Google Shape;11971;p137"/>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37"/>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76" name="Shape 11976"/>
        <p:cNvGrpSpPr/>
        <p:nvPr/>
      </p:nvGrpSpPr>
      <p:grpSpPr>
        <a:xfrm>
          <a:off x="0" y="0"/>
          <a:ext cx="0" cy="0"/>
          <a:chOff x="0" y="0"/>
          <a:chExt cx="0" cy="0"/>
        </a:xfrm>
      </p:grpSpPr>
      <p:sp>
        <p:nvSpPr>
          <p:cNvPr id="11977" name="Google Shape;11977;p138"/>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8" name="Google Shape;11978;p138"/>
          <p:cNvGrpSpPr/>
          <p:nvPr/>
        </p:nvGrpSpPr>
        <p:grpSpPr>
          <a:xfrm>
            <a:off x="829227" y="2273195"/>
            <a:ext cx="476329" cy="476213"/>
            <a:chOff x="-21298675" y="2414425"/>
            <a:chExt cx="306400" cy="306325"/>
          </a:xfrm>
        </p:grpSpPr>
        <p:sp>
          <p:nvSpPr>
            <p:cNvPr id="11979" name="Google Shape;11979;p138"/>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38"/>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38"/>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138"/>
          <p:cNvGrpSpPr/>
          <p:nvPr/>
        </p:nvGrpSpPr>
        <p:grpSpPr>
          <a:xfrm>
            <a:off x="828605" y="2865128"/>
            <a:ext cx="477573" cy="445432"/>
            <a:chOff x="-21299475" y="2798025"/>
            <a:chExt cx="307200" cy="286525"/>
          </a:xfrm>
        </p:grpSpPr>
        <p:sp>
          <p:nvSpPr>
            <p:cNvPr id="11983" name="Google Shape;11983;p138"/>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38"/>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38"/>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38"/>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38"/>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38"/>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38"/>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38"/>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38"/>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38"/>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38"/>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38"/>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138"/>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38"/>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38"/>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8" name="Google Shape;11998;p138"/>
          <p:cNvGrpSpPr/>
          <p:nvPr/>
        </p:nvGrpSpPr>
        <p:grpSpPr>
          <a:xfrm>
            <a:off x="6697960" y="1688917"/>
            <a:ext cx="413912" cy="472676"/>
            <a:chOff x="-17545650" y="2051350"/>
            <a:chExt cx="266250" cy="304050"/>
          </a:xfrm>
        </p:grpSpPr>
        <p:sp>
          <p:nvSpPr>
            <p:cNvPr id="11999" name="Google Shape;11999;p138"/>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38"/>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38"/>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38"/>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3" name="Google Shape;12003;p138"/>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4" name="Google Shape;12004;p138"/>
          <p:cNvGrpSpPr/>
          <p:nvPr/>
        </p:nvGrpSpPr>
        <p:grpSpPr>
          <a:xfrm>
            <a:off x="6668578" y="2865574"/>
            <a:ext cx="472676" cy="444538"/>
            <a:chOff x="-17565350" y="2809825"/>
            <a:chExt cx="304050" cy="285950"/>
          </a:xfrm>
        </p:grpSpPr>
        <p:sp>
          <p:nvSpPr>
            <p:cNvPr id="12005" name="Google Shape;12005;p138"/>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38"/>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38"/>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38"/>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38"/>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0" name="Google Shape;12010;p138"/>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38"/>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38"/>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3" name="Google Shape;12013;p138"/>
          <p:cNvGrpSpPr/>
          <p:nvPr/>
        </p:nvGrpSpPr>
        <p:grpSpPr>
          <a:xfrm>
            <a:off x="1441487" y="2850904"/>
            <a:ext cx="416283" cy="473881"/>
            <a:chOff x="-20904875" y="2788575"/>
            <a:chExt cx="267775" cy="304825"/>
          </a:xfrm>
        </p:grpSpPr>
        <p:sp>
          <p:nvSpPr>
            <p:cNvPr id="12014" name="Google Shape;12014;p138"/>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38"/>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138"/>
          <p:cNvGrpSpPr/>
          <p:nvPr/>
        </p:nvGrpSpPr>
        <p:grpSpPr>
          <a:xfrm>
            <a:off x="4381902" y="2275564"/>
            <a:ext cx="360045" cy="471471"/>
            <a:chOff x="-19006700" y="2434925"/>
            <a:chExt cx="231600" cy="303275"/>
          </a:xfrm>
        </p:grpSpPr>
        <p:sp>
          <p:nvSpPr>
            <p:cNvPr id="12017" name="Google Shape;12017;p138"/>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38"/>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38"/>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38"/>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1" name="Google Shape;12021;p138"/>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38"/>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3" name="Google Shape;12023;p138"/>
          <p:cNvGrpSpPr/>
          <p:nvPr/>
        </p:nvGrpSpPr>
        <p:grpSpPr>
          <a:xfrm>
            <a:off x="7260501" y="2289051"/>
            <a:ext cx="473881" cy="444499"/>
            <a:chOff x="-17190425" y="2435725"/>
            <a:chExt cx="304825" cy="285925"/>
          </a:xfrm>
        </p:grpSpPr>
        <p:sp>
          <p:nvSpPr>
            <p:cNvPr id="12024" name="Google Shape;12024;p138"/>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38"/>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38"/>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7" name="Google Shape;12027;p138"/>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8" name="Google Shape;12028;p138"/>
          <p:cNvGrpSpPr/>
          <p:nvPr/>
        </p:nvGrpSpPr>
        <p:grpSpPr>
          <a:xfrm>
            <a:off x="4915227" y="3444650"/>
            <a:ext cx="476329" cy="475086"/>
            <a:chOff x="-15719925" y="2416825"/>
            <a:chExt cx="306400" cy="305600"/>
          </a:xfrm>
        </p:grpSpPr>
        <p:sp>
          <p:nvSpPr>
            <p:cNvPr id="12029" name="Google Shape;12029;p138"/>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38"/>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38"/>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2" name="Google Shape;12032;p138"/>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38"/>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4" name="Google Shape;12034;p138"/>
          <p:cNvGrpSpPr/>
          <p:nvPr/>
        </p:nvGrpSpPr>
        <p:grpSpPr>
          <a:xfrm>
            <a:off x="2001521" y="2851506"/>
            <a:ext cx="479983" cy="472676"/>
            <a:chOff x="-20550425" y="2789350"/>
            <a:chExt cx="308750" cy="304050"/>
          </a:xfrm>
        </p:grpSpPr>
        <p:sp>
          <p:nvSpPr>
            <p:cNvPr id="12035" name="Google Shape;12035;p138"/>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38"/>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138"/>
          <p:cNvGrpSpPr/>
          <p:nvPr/>
        </p:nvGrpSpPr>
        <p:grpSpPr>
          <a:xfrm>
            <a:off x="4916888" y="1688158"/>
            <a:ext cx="473920" cy="474192"/>
            <a:chOff x="-18666450" y="2059825"/>
            <a:chExt cx="304850" cy="305025"/>
          </a:xfrm>
        </p:grpSpPr>
        <p:sp>
          <p:nvSpPr>
            <p:cNvPr id="12038" name="Google Shape;12038;p138"/>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38"/>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138"/>
          <p:cNvGrpSpPr/>
          <p:nvPr/>
        </p:nvGrpSpPr>
        <p:grpSpPr>
          <a:xfrm>
            <a:off x="4916286" y="2275584"/>
            <a:ext cx="475125" cy="471432"/>
            <a:chOff x="-18668025" y="2435725"/>
            <a:chExt cx="305625" cy="303250"/>
          </a:xfrm>
        </p:grpSpPr>
        <p:sp>
          <p:nvSpPr>
            <p:cNvPr id="12041" name="Google Shape;12041;p138"/>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38"/>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138"/>
          <p:cNvGrpSpPr/>
          <p:nvPr/>
        </p:nvGrpSpPr>
        <p:grpSpPr>
          <a:xfrm>
            <a:off x="4915683" y="2850902"/>
            <a:ext cx="476329" cy="473881"/>
            <a:chOff x="-18668800" y="2807475"/>
            <a:chExt cx="306400" cy="304825"/>
          </a:xfrm>
        </p:grpSpPr>
        <p:sp>
          <p:nvSpPr>
            <p:cNvPr id="12044" name="Google Shape;12044;p138"/>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38"/>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38"/>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38"/>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38"/>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38"/>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38"/>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38"/>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38"/>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138"/>
          <p:cNvGrpSpPr/>
          <p:nvPr/>
        </p:nvGrpSpPr>
        <p:grpSpPr>
          <a:xfrm>
            <a:off x="7869652" y="1687693"/>
            <a:ext cx="416361" cy="475125"/>
            <a:chOff x="-16798200" y="2050575"/>
            <a:chExt cx="267825" cy="305625"/>
          </a:xfrm>
        </p:grpSpPr>
        <p:sp>
          <p:nvSpPr>
            <p:cNvPr id="12054" name="Google Shape;12054;p138"/>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38"/>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38"/>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138"/>
          <p:cNvGrpSpPr/>
          <p:nvPr/>
        </p:nvGrpSpPr>
        <p:grpSpPr>
          <a:xfrm>
            <a:off x="7840270" y="2852127"/>
            <a:ext cx="475125" cy="471432"/>
            <a:chOff x="-16817100" y="2801175"/>
            <a:chExt cx="305625" cy="303250"/>
          </a:xfrm>
        </p:grpSpPr>
        <p:sp>
          <p:nvSpPr>
            <p:cNvPr id="12058" name="Google Shape;12058;p138"/>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38"/>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38"/>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38"/>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38"/>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38"/>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38"/>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38"/>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138"/>
          <p:cNvGrpSpPr/>
          <p:nvPr/>
        </p:nvGrpSpPr>
        <p:grpSpPr>
          <a:xfrm>
            <a:off x="7247390" y="3444614"/>
            <a:ext cx="476329" cy="475125"/>
            <a:chOff x="-15717575" y="2786200"/>
            <a:chExt cx="306400" cy="305625"/>
          </a:xfrm>
        </p:grpSpPr>
        <p:sp>
          <p:nvSpPr>
            <p:cNvPr id="12067" name="Google Shape;12067;p138"/>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38"/>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38"/>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38"/>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38"/>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38"/>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38"/>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138"/>
          <p:cNvGrpSpPr/>
          <p:nvPr/>
        </p:nvGrpSpPr>
        <p:grpSpPr>
          <a:xfrm>
            <a:off x="2584963" y="1688296"/>
            <a:ext cx="475125" cy="473920"/>
            <a:chOff x="-20173175" y="2038750"/>
            <a:chExt cx="305625" cy="304850"/>
          </a:xfrm>
        </p:grpSpPr>
        <p:sp>
          <p:nvSpPr>
            <p:cNvPr id="12075" name="Google Shape;12075;p138"/>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38"/>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7" name="Google Shape;12077;p138"/>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8" name="Google Shape;12078;p138"/>
          <p:cNvGrpSpPr/>
          <p:nvPr/>
        </p:nvGrpSpPr>
        <p:grpSpPr>
          <a:xfrm>
            <a:off x="2586187" y="2850282"/>
            <a:ext cx="472676" cy="475125"/>
            <a:chOff x="-20173175" y="2787775"/>
            <a:chExt cx="304050" cy="305625"/>
          </a:xfrm>
        </p:grpSpPr>
        <p:sp>
          <p:nvSpPr>
            <p:cNvPr id="12079" name="Google Shape;12079;p138"/>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38"/>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38"/>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38"/>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38"/>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38"/>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38"/>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6" name="Google Shape;12086;p138"/>
          <p:cNvGrpSpPr/>
          <p:nvPr/>
        </p:nvGrpSpPr>
        <p:grpSpPr>
          <a:xfrm>
            <a:off x="5511171" y="2275564"/>
            <a:ext cx="473881" cy="471471"/>
            <a:chOff x="-18294675" y="2434925"/>
            <a:chExt cx="304825" cy="303275"/>
          </a:xfrm>
        </p:grpSpPr>
        <p:sp>
          <p:nvSpPr>
            <p:cNvPr id="12087" name="Google Shape;12087;p138"/>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38"/>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38"/>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138"/>
          <p:cNvGrpSpPr/>
          <p:nvPr/>
        </p:nvGrpSpPr>
        <p:grpSpPr>
          <a:xfrm>
            <a:off x="5567487" y="2852107"/>
            <a:ext cx="361250" cy="471471"/>
            <a:chOff x="-18258450" y="2809825"/>
            <a:chExt cx="232375" cy="303275"/>
          </a:xfrm>
        </p:grpSpPr>
        <p:sp>
          <p:nvSpPr>
            <p:cNvPr id="12091" name="Google Shape;12091;p138"/>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38"/>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38"/>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4" name="Google Shape;12094;p138"/>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5" name="Google Shape;12095;p138"/>
          <p:cNvGrpSpPr/>
          <p:nvPr/>
        </p:nvGrpSpPr>
        <p:grpSpPr>
          <a:xfrm>
            <a:off x="3777686" y="3445233"/>
            <a:ext cx="415117" cy="473920"/>
            <a:chOff x="-16422500" y="2425450"/>
            <a:chExt cx="267025" cy="304850"/>
          </a:xfrm>
        </p:grpSpPr>
        <p:sp>
          <p:nvSpPr>
            <p:cNvPr id="12096" name="Google Shape;12096;p138"/>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38"/>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38"/>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138"/>
          <p:cNvGrpSpPr/>
          <p:nvPr/>
        </p:nvGrpSpPr>
        <p:grpSpPr>
          <a:xfrm>
            <a:off x="6080447" y="3445838"/>
            <a:ext cx="473920" cy="472676"/>
            <a:chOff x="-16442200" y="2801175"/>
            <a:chExt cx="304850" cy="304050"/>
          </a:xfrm>
        </p:grpSpPr>
        <p:sp>
          <p:nvSpPr>
            <p:cNvPr id="12100" name="Google Shape;12100;p138"/>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38"/>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38"/>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3" name="Google Shape;12103;p138"/>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38"/>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5" name="Google Shape;12105;p138"/>
          <p:cNvGrpSpPr/>
          <p:nvPr/>
        </p:nvGrpSpPr>
        <p:grpSpPr>
          <a:xfrm>
            <a:off x="3156161" y="2276343"/>
            <a:ext cx="481265" cy="469917"/>
            <a:chOff x="-19802200" y="2416025"/>
            <a:chExt cx="309575" cy="302275"/>
          </a:xfrm>
        </p:grpSpPr>
        <p:sp>
          <p:nvSpPr>
            <p:cNvPr id="12106" name="Google Shape;12106;p138"/>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38"/>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38"/>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38"/>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38"/>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138"/>
          <p:cNvGrpSpPr/>
          <p:nvPr/>
        </p:nvGrpSpPr>
        <p:grpSpPr>
          <a:xfrm>
            <a:off x="3159232" y="2851506"/>
            <a:ext cx="475125" cy="472676"/>
            <a:chOff x="-19801400" y="2788575"/>
            <a:chExt cx="305625" cy="304050"/>
          </a:xfrm>
        </p:grpSpPr>
        <p:sp>
          <p:nvSpPr>
            <p:cNvPr id="12112" name="Google Shape;12112;p138"/>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38"/>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38"/>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38"/>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38"/>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38"/>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138"/>
          <p:cNvGrpSpPr/>
          <p:nvPr/>
        </p:nvGrpSpPr>
        <p:grpSpPr>
          <a:xfrm>
            <a:off x="6114308" y="1688916"/>
            <a:ext cx="422463" cy="472676"/>
            <a:chOff x="-17903225" y="2060800"/>
            <a:chExt cx="271750" cy="304050"/>
          </a:xfrm>
        </p:grpSpPr>
        <p:sp>
          <p:nvSpPr>
            <p:cNvPr id="12119" name="Google Shape;12119;p138"/>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38"/>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38"/>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138"/>
          <p:cNvGrpSpPr/>
          <p:nvPr/>
        </p:nvGrpSpPr>
        <p:grpSpPr>
          <a:xfrm>
            <a:off x="6088599" y="2274962"/>
            <a:ext cx="473881" cy="472676"/>
            <a:chOff x="-17918975" y="2435725"/>
            <a:chExt cx="304825" cy="304050"/>
          </a:xfrm>
        </p:grpSpPr>
        <p:sp>
          <p:nvSpPr>
            <p:cNvPr id="12123" name="Google Shape;12123;p138"/>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38"/>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138"/>
          <p:cNvGrpSpPr/>
          <p:nvPr/>
        </p:nvGrpSpPr>
        <p:grpSpPr>
          <a:xfrm>
            <a:off x="6117359" y="2852729"/>
            <a:ext cx="416361" cy="470228"/>
            <a:chOff x="-17899300" y="2810625"/>
            <a:chExt cx="267825" cy="302475"/>
          </a:xfrm>
        </p:grpSpPr>
        <p:sp>
          <p:nvSpPr>
            <p:cNvPr id="12126" name="Google Shape;12126;p138"/>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38"/>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38"/>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138"/>
          <p:cNvGrpSpPr/>
          <p:nvPr/>
        </p:nvGrpSpPr>
        <p:grpSpPr>
          <a:xfrm>
            <a:off x="2023212" y="3461166"/>
            <a:ext cx="472676" cy="442089"/>
            <a:chOff x="-16066500" y="2060800"/>
            <a:chExt cx="304050" cy="284375"/>
          </a:xfrm>
        </p:grpSpPr>
        <p:sp>
          <p:nvSpPr>
            <p:cNvPr id="12130" name="Google Shape;12130;p138"/>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38"/>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38"/>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38"/>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38"/>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5" name="Google Shape;12135;p138"/>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38"/>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38"/>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8" name="Google Shape;12138;p138"/>
          <p:cNvGrpSpPr/>
          <p:nvPr/>
        </p:nvGrpSpPr>
        <p:grpSpPr>
          <a:xfrm>
            <a:off x="7907919" y="2297751"/>
            <a:ext cx="368362" cy="419314"/>
            <a:chOff x="4995050" y="3245650"/>
            <a:chExt cx="236950" cy="269725"/>
          </a:xfrm>
        </p:grpSpPr>
        <p:sp>
          <p:nvSpPr>
            <p:cNvPr id="12139" name="Google Shape;12139;p138"/>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38"/>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38"/>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2" name="Google Shape;12142;p138"/>
            <p:cNvGrpSpPr/>
            <p:nvPr/>
          </p:nvGrpSpPr>
          <p:grpSpPr>
            <a:xfrm>
              <a:off x="4995050" y="3245650"/>
              <a:ext cx="236950" cy="269725"/>
              <a:chOff x="4995050" y="3245650"/>
              <a:chExt cx="236950" cy="269725"/>
            </a:xfrm>
          </p:grpSpPr>
          <p:sp>
            <p:nvSpPr>
              <p:cNvPr id="12143" name="Google Shape;12143;p138"/>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38"/>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45" name="Google Shape;12145;p138"/>
          <p:cNvGrpSpPr/>
          <p:nvPr/>
        </p:nvGrpSpPr>
        <p:grpSpPr>
          <a:xfrm>
            <a:off x="5507712" y="1689744"/>
            <a:ext cx="483749" cy="481292"/>
            <a:chOff x="4724650" y="2885700"/>
            <a:chExt cx="270750" cy="269375"/>
          </a:xfrm>
        </p:grpSpPr>
        <p:sp>
          <p:nvSpPr>
            <p:cNvPr id="12146" name="Google Shape;12146;p138"/>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38"/>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38"/>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38"/>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38"/>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38"/>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38"/>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138"/>
          <p:cNvGrpSpPr/>
          <p:nvPr/>
        </p:nvGrpSpPr>
        <p:grpSpPr>
          <a:xfrm>
            <a:off x="4374817" y="1683870"/>
            <a:ext cx="389425" cy="467822"/>
            <a:chOff x="4459350" y="2882125"/>
            <a:chExt cx="228375" cy="274350"/>
          </a:xfrm>
        </p:grpSpPr>
        <p:sp>
          <p:nvSpPr>
            <p:cNvPr id="12154" name="Google Shape;12154;p138"/>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38"/>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38"/>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38"/>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38"/>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2159" name="Google Shape;12159;p138"/>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2160" name="Google Shape;12160;p13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64" name="Shape 12164"/>
        <p:cNvGrpSpPr/>
        <p:nvPr/>
      </p:nvGrpSpPr>
      <p:grpSpPr>
        <a:xfrm>
          <a:off x="0" y="0"/>
          <a:ext cx="0" cy="0"/>
          <a:chOff x="0" y="0"/>
          <a:chExt cx="0" cy="0"/>
        </a:xfrm>
      </p:grpSpPr>
      <p:sp>
        <p:nvSpPr>
          <p:cNvPr id="12165" name="Google Shape;12165;p139"/>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66" name="Google Shape;12166;p139"/>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7" name="Google Shape;12167;p139"/>
          <p:cNvGrpSpPr/>
          <p:nvPr/>
        </p:nvGrpSpPr>
        <p:grpSpPr>
          <a:xfrm>
            <a:off x="835580" y="2140412"/>
            <a:ext cx="426462" cy="420796"/>
            <a:chOff x="-6713450" y="2397900"/>
            <a:chExt cx="295375" cy="291450"/>
          </a:xfrm>
        </p:grpSpPr>
        <p:sp>
          <p:nvSpPr>
            <p:cNvPr id="12168" name="Google Shape;12168;p139"/>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39"/>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0" name="Google Shape;12170;p139"/>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1" name="Google Shape;12171;p139"/>
          <p:cNvGrpSpPr/>
          <p:nvPr/>
        </p:nvGrpSpPr>
        <p:grpSpPr>
          <a:xfrm>
            <a:off x="3540341" y="1631401"/>
            <a:ext cx="423069" cy="420507"/>
            <a:chOff x="-4932650" y="2046625"/>
            <a:chExt cx="293025" cy="291250"/>
          </a:xfrm>
        </p:grpSpPr>
        <p:sp>
          <p:nvSpPr>
            <p:cNvPr id="12172" name="Google Shape;12172;p139"/>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39"/>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4" name="Google Shape;12174;p139"/>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5" name="Google Shape;12175;p139"/>
          <p:cNvGrpSpPr/>
          <p:nvPr/>
        </p:nvGrpSpPr>
        <p:grpSpPr>
          <a:xfrm>
            <a:off x="3552272" y="2660957"/>
            <a:ext cx="423069" cy="420796"/>
            <a:chOff x="-4931075" y="2765725"/>
            <a:chExt cx="293025" cy="291450"/>
          </a:xfrm>
        </p:grpSpPr>
        <p:sp>
          <p:nvSpPr>
            <p:cNvPr id="12176" name="Google Shape;12176;p139"/>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39"/>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139"/>
          <p:cNvGrpSpPr/>
          <p:nvPr/>
        </p:nvGrpSpPr>
        <p:grpSpPr>
          <a:xfrm>
            <a:off x="6257840" y="1656289"/>
            <a:ext cx="420796" cy="370732"/>
            <a:chOff x="-3137650" y="2067900"/>
            <a:chExt cx="291450" cy="256775"/>
          </a:xfrm>
        </p:grpSpPr>
        <p:sp>
          <p:nvSpPr>
            <p:cNvPr id="12179" name="Google Shape;12179;p139"/>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39"/>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39"/>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2" name="Google Shape;12182;p139"/>
          <p:cNvGrpSpPr/>
          <p:nvPr/>
        </p:nvGrpSpPr>
        <p:grpSpPr>
          <a:xfrm>
            <a:off x="6257840" y="2139926"/>
            <a:ext cx="420796" cy="421770"/>
            <a:chOff x="-3137650" y="2408950"/>
            <a:chExt cx="291450" cy="292125"/>
          </a:xfrm>
        </p:grpSpPr>
        <p:sp>
          <p:nvSpPr>
            <p:cNvPr id="12183" name="Google Shape;12183;p139"/>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39"/>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39"/>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39"/>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39"/>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139"/>
          <p:cNvGrpSpPr/>
          <p:nvPr/>
        </p:nvGrpSpPr>
        <p:grpSpPr>
          <a:xfrm>
            <a:off x="6269771" y="2685412"/>
            <a:ext cx="420796" cy="371887"/>
            <a:chOff x="-3137650" y="2787000"/>
            <a:chExt cx="291450" cy="257575"/>
          </a:xfrm>
        </p:grpSpPr>
        <p:sp>
          <p:nvSpPr>
            <p:cNvPr id="12189" name="Google Shape;12189;p139"/>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39"/>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39"/>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39"/>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39"/>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39"/>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39"/>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39"/>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7" name="Google Shape;12197;p139"/>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39"/>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39"/>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0" name="Google Shape;12200;p139"/>
          <p:cNvGrpSpPr/>
          <p:nvPr/>
        </p:nvGrpSpPr>
        <p:grpSpPr>
          <a:xfrm>
            <a:off x="1387948" y="2660397"/>
            <a:ext cx="421914" cy="421914"/>
            <a:chOff x="-6354300" y="2757075"/>
            <a:chExt cx="292225" cy="292225"/>
          </a:xfrm>
        </p:grpSpPr>
        <p:sp>
          <p:nvSpPr>
            <p:cNvPr id="12201" name="Google Shape;12201;p139"/>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39"/>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39"/>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39"/>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139"/>
          <p:cNvGrpSpPr/>
          <p:nvPr/>
        </p:nvGrpSpPr>
        <p:grpSpPr>
          <a:xfrm>
            <a:off x="4081951" y="1629560"/>
            <a:ext cx="424188" cy="424188"/>
            <a:chOff x="-4573475" y="2045850"/>
            <a:chExt cx="293800" cy="293800"/>
          </a:xfrm>
        </p:grpSpPr>
        <p:sp>
          <p:nvSpPr>
            <p:cNvPr id="12206" name="Google Shape;12206;p139"/>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39"/>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139"/>
          <p:cNvGrpSpPr/>
          <p:nvPr/>
        </p:nvGrpSpPr>
        <p:grpSpPr>
          <a:xfrm>
            <a:off x="4081374" y="2138699"/>
            <a:ext cx="425343" cy="424225"/>
            <a:chOff x="-4570325" y="2405775"/>
            <a:chExt cx="294600" cy="293825"/>
          </a:xfrm>
        </p:grpSpPr>
        <p:sp>
          <p:nvSpPr>
            <p:cNvPr id="12209" name="Google Shape;12209;p139"/>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39"/>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139"/>
          <p:cNvGrpSpPr/>
          <p:nvPr/>
        </p:nvGrpSpPr>
        <p:grpSpPr>
          <a:xfrm>
            <a:off x="4094442" y="2659838"/>
            <a:ext cx="423069" cy="423033"/>
            <a:chOff x="-4572700" y="2764950"/>
            <a:chExt cx="293025" cy="293000"/>
          </a:xfrm>
        </p:grpSpPr>
        <p:sp>
          <p:nvSpPr>
            <p:cNvPr id="12212" name="Google Shape;12212;p139"/>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39"/>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39"/>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39"/>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39"/>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139"/>
          <p:cNvGrpSpPr/>
          <p:nvPr/>
        </p:nvGrpSpPr>
        <p:grpSpPr>
          <a:xfrm>
            <a:off x="6813205" y="1631239"/>
            <a:ext cx="414840" cy="420832"/>
            <a:chOff x="-2777700" y="2049775"/>
            <a:chExt cx="287325" cy="291475"/>
          </a:xfrm>
        </p:grpSpPr>
        <p:sp>
          <p:nvSpPr>
            <p:cNvPr id="12218" name="Google Shape;12218;p139"/>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39"/>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39"/>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139"/>
          <p:cNvGrpSpPr/>
          <p:nvPr/>
        </p:nvGrpSpPr>
        <p:grpSpPr>
          <a:xfrm>
            <a:off x="6809667" y="2140431"/>
            <a:ext cx="421914" cy="420759"/>
            <a:chOff x="-2571737" y="2403625"/>
            <a:chExt cx="292225" cy="291425"/>
          </a:xfrm>
        </p:grpSpPr>
        <p:sp>
          <p:nvSpPr>
            <p:cNvPr id="12222" name="Google Shape;12222;p139"/>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39"/>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39"/>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39"/>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39"/>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39"/>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39"/>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139"/>
          <p:cNvGrpSpPr/>
          <p:nvPr/>
        </p:nvGrpSpPr>
        <p:grpSpPr>
          <a:xfrm>
            <a:off x="6809667" y="2661534"/>
            <a:ext cx="421914" cy="419640"/>
            <a:chOff x="-2571737" y="2764550"/>
            <a:chExt cx="292225" cy="290650"/>
          </a:xfrm>
        </p:grpSpPr>
        <p:sp>
          <p:nvSpPr>
            <p:cNvPr id="12230" name="Google Shape;12230;p139"/>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39"/>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39"/>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139"/>
          <p:cNvGrpSpPr/>
          <p:nvPr/>
        </p:nvGrpSpPr>
        <p:grpSpPr>
          <a:xfrm>
            <a:off x="3009168" y="3230538"/>
            <a:ext cx="421914" cy="423864"/>
            <a:chOff x="-1333975" y="2365850"/>
            <a:chExt cx="292225" cy="293575"/>
          </a:xfrm>
        </p:grpSpPr>
        <p:sp>
          <p:nvSpPr>
            <p:cNvPr id="12234" name="Google Shape;12234;p139"/>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39"/>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39"/>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39"/>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39"/>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39"/>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39"/>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39"/>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139"/>
          <p:cNvGrpSpPr/>
          <p:nvPr/>
        </p:nvGrpSpPr>
        <p:grpSpPr>
          <a:xfrm>
            <a:off x="1942643" y="2660397"/>
            <a:ext cx="398020" cy="421914"/>
            <a:chOff x="-5995925" y="2757850"/>
            <a:chExt cx="275675" cy="292225"/>
          </a:xfrm>
        </p:grpSpPr>
        <p:sp>
          <p:nvSpPr>
            <p:cNvPr id="12243" name="Google Shape;12243;p139"/>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39"/>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39"/>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39"/>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39"/>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39"/>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39"/>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39"/>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39"/>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139"/>
          <p:cNvGrpSpPr/>
          <p:nvPr/>
        </p:nvGrpSpPr>
        <p:grpSpPr>
          <a:xfrm>
            <a:off x="4622930" y="1631816"/>
            <a:ext cx="421951" cy="419677"/>
            <a:chOff x="-4211975" y="2046625"/>
            <a:chExt cx="292250" cy="290675"/>
          </a:xfrm>
        </p:grpSpPr>
        <p:sp>
          <p:nvSpPr>
            <p:cNvPr id="12253" name="Google Shape;12253;p139"/>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39"/>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5" name="Google Shape;12255;p139"/>
          <p:cNvGrpSpPr/>
          <p:nvPr/>
        </p:nvGrpSpPr>
        <p:grpSpPr>
          <a:xfrm>
            <a:off x="4672976" y="2138699"/>
            <a:ext cx="321859" cy="424225"/>
            <a:chOff x="-4178875" y="2405775"/>
            <a:chExt cx="222925" cy="293825"/>
          </a:xfrm>
        </p:grpSpPr>
        <p:sp>
          <p:nvSpPr>
            <p:cNvPr id="12256" name="Google Shape;12256;p139"/>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39"/>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39"/>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139"/>
          <p:cNvGrpSpPr/>
          <p:nvPr/>
        </p:nvGrpSpPr>
        <p:grpSpPr>
          <a:xfrm>
            <a:off x="4635439" y="2673483"/>
            <a:ext cx="420796" cy="395746"/>
            <a:chOff x="-4211975" y="2783850"/>
            <a:chExt cx="291450" cy="274100"/>
          </a:xfrm>
        </p:grpSpPr>
        <p:sp>
          <p:nvSpPr>
            <p:cNvPr id="12260" name="Google Shape;12260;p139"/>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39"/>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39"/>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3" name="Google Shape;12263;p139"/>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4" name="Google Shape;12264;p139"/>
          <p:cNvGrpSpPr/>
          <p:nvPr/>
        </p:nvGrpSpPr>
        <p:grpSpPr>
          <a:xfrm>
            <a:off x="7340368" y="2140413"/>
            <a:ext cx="420796" cy="420796"/>
            <a:chOff x="-2419325" y="2408150"/>
            <a:chExt cx="291450" cy="291450"/>
          </a:xfrm>
        </p:grpSpPr>
        <p:sp>
          <p:nvSpPr>
            <p:cNvPr id="12265" name="Google Shape;12265;p139"/>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39"/>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39"/>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39"/>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39"/>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39"/>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39"/>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2" name="Google Shape;12272;p139"/>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3" name="Google Shape;12273;p139"/>
          <p:cNvGrpSpPr/>
          <p:nvPr/>
        </p:nvGrpSpPr>
        <p:grpSpPr>
          <a:xfrm>
            <a:off x="4661893" y="3231514"/>
            <a:ext cx="420796" cy="421914"/>
            <a:chOff x="-1333200" y="2770450"/>
            <a:chExt cx="291450" cy="292225"/>
          </a:xfrm>
        </p:grpSpPr>
        <p:sp>
          <p:nvSpPr>
            <p:cNvPr id="12274" name="Google Shape;12274;p13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3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139"/>
          <p:cNvGrpSpPr/>
          <p:nvPr/>
        </p:nvGrpSpPr>
        <p:grpSpPr>
          <a:xfrm>
            <a:off x="2458506" y="1631256"/>
            <a:ext cx="423069" cy="420796"/>
            <a:chOff x="-5635200" y="2037975"/>
            <a:chExt cx="293025" cy="291450"/>
          </a:xfrm>
        </p:grpSpPr>
        <p:sp>
          <p:nvSpPr>
            <p:cNvPr id="12277" name="Google Shape;12277;p139"/>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39"/>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139"/>
          <p:cNvGrpSpPr/>
          <p:nvPr/>
        </p:nvGrpSpPr>
        <p:grpSpPr>
          <a:xfrm>
            <a:off x="2456792" y="2140412"/>
            <a:ext cx="426499" cy="420796"/>
            <a:chOff x="-5637575" y="2397900"/>
            <a:chExt cx="295400" cy="291450"/>
          </a:xfrm>
        </p:grpSpPr>
        <p:sp>
          <p:nvSpPr>
            <p:cNvPr id="12280" name="Google Shape;12280;p139"/>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39"/>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39"/>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39"/>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139"/>
          <p:cNvGrpSpPr/>
          <p:nvPr/>
        </p:nvGrpSpPr>
        <p:grpSpPr>
          <a:xfrm>
            <a:off x="2470455" y="2660397"/>
            <a:ext cx="423033" cy="421914"/>
            <a:chOff x="-5635975" y="2757075"/>
            <a:chExt cx="293000" cy="292225"/>
          </a:xfrm>
        </p:grpSpPr>
        <p:sp>
          <p:nvSpPr>
            <p:cNvPr id="12285" name="Google Shape;12285;p139"/>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39"/>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139"/>
          <p:cNvGrpSpPr/>
          <p:nvPr/>
        </p:nvGrpSpPr>
        <p:grpSpPr>
          <a:xfrm>
            <a:off x="5154391" y="1631256"/>
            <a:ext cx="423069" cy="420796"/>
            <a:chOff x="-3854375" y="2046625"/>
            <a:chExt cx="293025" cy="291450"/>
          </a:xfrm>
        </p:grpSpPr>
        <p:sp>
          <p:nvSpPr>
            <p:cNvPr id="12288" name="Google Shape;12288;p139"/>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39"/>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139"/>
          <p:cNvGrpSpPr/>
          <p:nvPr/>
        </p:nvGrpSpPr>
        <p:grpSpPr>
          <a:xfrm>
            <a:off x="5153254" y="2138717"/>
            <a:ext cx="425343" cy="424188"/>
            <a:chOff x="-3854375" y="2405000"/>
            <a:chExt cx="294600" cy="293800"/>
          </a:xfrm>
        </p:grpSpPr>
        <p:sp>
          <p:nvSpPr>
            <p:cNvPr id="12291" name="Google Shape;12291;p139"/>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39"/>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139"/>
          <p:cNvGrpSpPr/>
          <p:nvPr/>
        </p:nvGrpSpPr>
        <p:grpSpPr>
          <a:xfrm>
            <a:off x="5167459" y="2659838"/>
            <a:ext cx="420796" cy="423033"/>
            <a:chOff x="-3852025" y="2764950"/>
            <a:chExt cx="291450" cy="293000"/>
          </a:xfrm>
        </p:grpSpPr>
        <p:sp>
          <p:nvSpPr>
            <p:cNvPr id="12294" name="Google Shape;12294;p139"/>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39"/>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6" name="Google Shape;12296;p139"/>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39"/>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8" name="Google Shape;12298;p139"/>
          <p:cNvGrpSpPr/>
          <p:nvPr/>
        </p:nvGrpSpPr>
        <p:grpSpPr>
          <a:xfrm>
            <a:off x="7890048" y="2660398"/>
            <a:ext cx="420796" cy="421914"/>
            <a:chOff x="-2060175" y="2768875"/>
            <a:chExt cx="291450" cy="292225"/>
          </a:xfrm>
        </p:grpSpPr>
        <p:sp>
          <p:nvSpPr>
            <p:cNvPr id="12299" name="Google Shape;12299;p139"/>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39"/>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1" name="Google Shape;12301;p139"/>
          <p:cNvGrpSpPr/>
          <p:nvPr/>
        </p:nvGrpSpPr>
        <p:grpSpPr>
          <a:xfrm>
            <a:off x="1903657" y="3232071"/>
            <a:ext cx="421914" cy="420796"/>
            <a:chOff x="-937025" y="2064750"/>
            <a:chExt cx="292225" cy="291450"/>
          </a:xfrm>
        </p:grpSpPr>
        <p:sp>
          <p:nvSpPr>
            <p:cNvPr id="12302" name="Google Shape;12302;p139"/>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39"/>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39"/>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139"/>
          <p:cNvGrpSpPr/>
          <p:nvPr/>
        </p:nvGrpSpPr>
        <p:grpSpPr>
          <a:xfrm>
            <a:off x="3006820" y="1630697"/>
            <a:ext cx="421951" cy="421914"/>
            <a:chOff x="-5276050" y="2037975"/>
            <a:chExt cx="292250" cy="292225"/>
          </a:xfrm>
        </p:grpSpPr>
        <p:sp>
          <p:nvSpPr>
            <p:cNvPr id="12306" name="Google Shape;12306;p139"/>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39"/>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39"/>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9" name="Google Shape;12309;p139"/>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39"/>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1" name="Google Shape;12311;p139"/>
          <p:cNvGrpSpPr/>
          <p:nvPr/>
        </p:nvGrpSpPr>
        <p:grpSpPr>
          <a:xfrm>
            <a:off x="5765634" y="1631256"/>
            <a:ext cx="324133" cy="420796"/>
            <a:chOff x="-3462150" y="2046625"/>
            <a:chExt cx="224500" cy="291450"/>
          </a:xfrm>
        </p:grpSpPr>
        <p:sp>
          <p:nvSpPr>
            <p:cNvPr id="12312" name="Google Shape;12312;p139"/>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39"/>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39"/>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39"/>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39"/>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39"/>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39"/>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139"/>
          <p:cNvGrpSpPr/>
          <p:nvPr/>
        </p:nvGrpSpPr>
        <p:grpSpPr>
          <a:xfrm>
            <a:off x="5741197" y="2139276"/>
            <a:ext cx="373006" cy="423069"/>
            <a:chOff x="-3478675" y="2405775"/>
            <a:chExt cx="258350" cy="293025"/>
          </a:xfrm>
        </p:grpSpPr>
        <p:sp>
          <p:nvSpPr>
            <p:cNvPr id="12320" name="Google Shape;12320;p139"/>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39"/>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39"/>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39"/>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139"/>
          <p:cNvGrpSpPr/>
          <p:nvPr/>
        </p:nvGrpSpPr>
        <p:grpSpPr>
          <a:xfrm>
            <a:off x="5803715" y="2660398"/>
            <a:ext cx="271831" cy="421914"/>
            <a:chOff x="-3443250" y="2765725"/>
            <a:chExt cx="188275" cy="292225"/>
          </a:xfrm>
        </p:grpSpPr>
        <p:sp>
          <p:nvSpPr>
            <p:cNvPr id="12325" name="Google Shape;12325;p139"/>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39"/>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39"/>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39"/>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139"/>
          <p:cNvGrpSpPr/>
          <p:nvPr/>
        </p:nvGrpSpPr>
        <p:grpSpPr>
          <a:xfrm>
            <a:off x="832612" y="3230934"/>
            <a:ext cx="371887" cy="423069"/>
            <a:chOff x="-1684475" y="2049000"/>
            <a:chExt cx="257575" cy="293025"/>
          </a:xfrm>
        </p:grpSpPr>
        <p:sp>
          <p:nvSpPr>
            <p:cNvPr id="12330" name="Google Shape;12330;p139"/>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39"/>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39"/>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39"/>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4" name="Google Shape;12334;p139"/>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5" name="Google Shape;12335;p139"/>
          <p:cNvGrpSpPr/>
          <p:nvPr/>
        </p:nvGrpSpPr>
        <p:grpSpPr>
          <a:xfrm>
            <a:off x="4122504" y="3231514"/>
            <a:ext cx="420796" cy="421914"/>
            <a:chOff x="-1700225" y="2768875"/>
            <a:chExt cx="291450" cy="292225"/>
          </a:xfrm>
        </p:grpSpPr>
        <p:sp>
          <p:nvSpPr>
            <p:cNvPr id="12336" name="Google Shape;12336;p13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3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3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3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3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3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139"/>
          <p:cNvGrpSpPr/>
          <p:nvPr/>
        </p:nvGrpSpPr>
        <p:grpSpPr>
          <a:xfrm>
            <a:off x="3590852" y="3230935"/>
            <a:ext cx="371887" cy="423069"/>
            <a:chOff x="-919700" y="2420750"/>
            <a:chExt cx="257575" cy="293025"/>
          </a:xfrm>
        </p:grpSpPr>
        <p:sp>
          <p:nvSpPr>
            <p:cNvPr id="12343" name="Google Shape;12343;p139"/>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39"/>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39"/>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139"/>
          <p:cNvGrpSpPr/>
          <p:nvPr/>
        </p:nvGrpSpPr>
        <p:grpSpPr>
          <a:xfrm>
            <a:off x="1926044" y="1645950"/>
            <a:ext cx="409531" cy="410617"/>
            <a:chOff x="6679825" y="2693700"/>
            <a:chExt cx="257875" cy="258575"/>
          </a:xfrm>
        </p:grpSpPr>
        <p:sp>
          <p:nvSpPr>
            <p:cNvPr id="12347" name="Google Shape;12347;p139"/>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39"/>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139"/>
          <p:cNvGrpSpPr/>
          <p:nvPr/>
        </p:nvGrpSpPr>
        <p:grpSpPr>
          <a:xfrm>
            <a:off x="1915618" y="2142110"/>
            <a:ext cx="420531" cy="417262"/>
            <a:chOff x="6790450" y="3119050"/>
            <a:chExt cx="262750" cy="260675"/>
          </a:xfrm>
        </p:grpSpPr>
        <p:sp>
          <p:nvSpPr>
            <p:cNvPr id="12350" name="Google Shape;12350;p139"/>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39"/>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2" name="Google Shape;12352;p139"/>
          <p:cNvGrpSpPr/>
          <p:nvPr/>
        </p:nvGrpSpPr>
        <p:grpSpPr>
          <a:xfrm>
            <a:off x="6542730" y="3755436"/>
            <a:ext cx="358093" cy="407391"/>
            <a:chOff x="7660859" y="2571753"/>
            <a:chExt cx="366561" cy="417024"/>
          </a:xfrm>
        </p:grpSpPr>
        <p:sp>
          <p:nvSpPr>
            <p:cNvPr id="12353" name="Google Shape;12353;p139"/>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39"/>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39"/>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139"/>
          <p:cNvGrpSpPr/>
          <p:nvPr/>
        </p:nvGrpSpPr>
        <p:grpSpPr>
          <a:xfrm>
            <a:off x="4077412" y="3755436"/>
            <a:ext cx="407391" cy="407391"/>
            <a:chOff x="5566722" y="2571753"/>
            <a:chExt cx="417024" cy="417024"/>
          </a:xfrm>
        </p:grpSpPr>
        <p:sp>
          <p:nvSpPr>
            <p:cNvPr id="12357" name="Google Shape;12357;p139"/>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39"/>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139"/>
          <p:cNvGrpSpPr/>
          <p:nvPr/>
        </p:nvGrpSpPr>
        <p:grpSpPr>
          <a:xfrm>
            <a:off x="4693744" y="3857692"/>
            <a:ext cx="407381" cy="202880"/>
            <a:chOff x="6090251" y="2676413"/>
            <a:chExt cx="417014" cy="207677"/>
          </a:xfrm>
        </p:grpSpPr>
        <p:sp>
          <p:nvSpPr>
            <p:cNvPr id="12360" name="Google Shape;12360;p139"/>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39"/>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39"/>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39"/>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139"/>
          <p:cNvGrpSpPr/>
          <p:nvPr/>
        </p:nvGrpSpPr>
        <p:grpSpPr>
          <a:xfrm>
            <a:off x="5926398" y="3755436"/>
            <a:ext cx="407391" cy="407391"/>
            <a:chOff x="7137330" y="2571753"/>
            <a:chExt cx="417024" cy="417024"/>
          </a:xfrm>
        </p:grpSpPr>
        <p:sp>
          <p:nvSpPr>
            <p:cNvPr id="12365" name="Google Shape;12365;p139"/>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39"/>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39"/>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139"/>
          <p:cNvGrpSpPr/>
          <p:nvPr/>
        </p:nvGrpSpPr>
        <p:grpSpPr>
          <a:xfrm>
            <a:off x="5310066" y="3755436"/>
            <a:ext cx="407391" cy="407391"/>
            <a:chOff x="6613801" y="2571753"/>
            <a:chExt cx="417024" cy="417024"/>
          </a:xfrm>
        </p:grpSpPr>
        <p:sp>
          <p:nvSpPr>
            <p:cNvPr id="12369" name="Google Shape;12369;p139"/>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39"/>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39"/>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39"/>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39"/>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139"/>
          <p:cNvGrpSpPr/>
          <p:nvPr/>
        </p:nvGrpSpPr>
        <p:grpSpPr>
          <a:xfrm>
            <a:off x="7896740" y="3238780"/>
            <a:ext cx="407411" cy="407411"/>
            <a:chOff x="2964567" y="2571753"/>
            <a:chExt cx="417045" cy="417045"/>
          </a:xfrm>
        </p:grpSpPr>
        <p:sp>
          <p:nvSpPr>
            <p:cNvPr id="12375" name="Google Shape;12375;p139"/>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39"/>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139"/>
          <p:cNvGrpSpPr/>
          <p:nvPr/>
        </p:nvGrpSpPr>
        <p:grpSpPr>
          <a:xfrm>
            <a:off x="1612062" y="3815897"/>
            <a:ext cx="407391" cy="286470"/>
            <a:chOff x="3476576" y="2633631"/>
            <a:chExt cx="417024" cy="293244"/>
          </a:xfrm>
        </p:grpSpPr>
        <p:sp>
          <p:nvSpPr>
            <p:cNvPr id="12378" name="Google Shape;12378;p139"/>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39"/>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139"/>
          <p:cNvGrpSpPr/>
          <p:nvPr/>
        </p:nvGrpSpPr>
        <p:grpSpPr>
          <a:xfrm>
            <a:off x="2228394" y="3755508"/>
            <a:ext cx="407411" cy="407248"/>
            <a:chOff x="3988564" y="2571836"/>
            <a:chExt cx="417045" cy="416878"/>
          </a:xfrm>
        </p:grpSpPr>
        <p:sp>
          <p:nvSpPr>
            <p:cNvPr id="12381" name="Google Shape;12381;p139"/>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39"/>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139"/>
          <p:cNvGrpSpPr/>
          <p:nvPr/>
        </p:nvGrpSpPr>
        <p:grpSpPr>
          <a:xfrm>
            <a:off x="2844747" y="3755436"/>
            <a:ext cx="407391" cy="407391"/>
            <a:chOff x="4500573" y="2571753"/>
            <a:chExt cx="417024" cy="417024"/>
          </a:xfrm>
        </p:grpSpPr>
        <p:sp>
          <p:nvSpPr>
            <p:cNvPr id="12384" name="Google Shape;12384;p139"/>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39"/>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139"/>
          <p:cNvGrpSpPr/>
          <p:nvPr/>
        </p:nvGrpSpPr>
        <p:grpSpPr>
          <a:xfrm>
            <a:off x="3461079" y="3755436"/>
            <a:ext cx="407391" cy="407391"/>
            <a:chOff x="5012603" y="2571753"/>
            <a:chExt cx="417024" cy="417024"/>
          </a:xfrm>
        </p:grpSpPr>
        <p:sp>
          <p:nvSpPr>
            <p:cNvPr id="12387" name="Google Shape;12387;p139"/>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39"/>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9" name="Google Shape;12389;p139"/>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0" name="Google Shape;12390;p139"/>
          <p:cNvGrpSpPr/>
          <p:nvPr/>
        </p:nvGrpSpPr>
        <p:grpSpPr>
          <a:xfrm>
            <a:off x="5721826" y="3238790"/>
            <a:ext cx="407432" cy="407391"/>
            <a:chOff x="812101" y="2571761"/>
            <a:chExt cx="417066" cy="417024"/>
          </a:xfrm>
        </p:grpSpPr>
        <p:sp>
          <p:nvSpPr>
            <p:cNvPr id="12391" name="Google Shape;12391;p13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3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3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3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139"/>
          <p:cNvGrpSpPr/>
          <p:nvPr/>
        </p:nvGrpSpPr>
        <p:grpSpPr>
          <a:xfrm>
            <a:off x="6242420" y="3238790"/>
            <a:ext cx="407391" cy="407391"/>
            <a:chOff x="1323129" y="2571761"/>
            <a:chExt cx="417024" cy="417024"/>
          </a:xfrm>
        </p:grpSpPr>
        <p:sp>
          <p:nvSpPr>
            <p:cNvPr id="12396" name="Google Shape;12396;p13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3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3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3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0" name="Google Shape;12400;p139"/>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1" name="Google Shape;12401;p139"/>
          <p:cNvGrpSpPr/>
          <p:nvPr/>
        </p:nvGrpSpPr>
        <p:grpSpPr>
          <a:xfrm>
            <a:off x="7378895" y="3238843"/>
            <a:ext cx="408023" cy="407411"/>
            <a:chOff x="2344476" y="2571761"/>
            <a:chExt cx="417671" cy="417045"/>
          </a:xfrm>
        </p:grpSpPr>
        <p:sp>
          <p:nvSpPr>
            <p:cNvPr id="12402" name="Google Shape;12402;p139"/>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39"/>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139"/>
          <p:cNvGrpSpPr/>
          <p:nvPr/>
        </p:nvGrpSpPr>
        <p:grpSpPr>
          <a:xfrm>
            <a:off x="7109755" y="3759535"/>
            <a:ext cx="399178" cy="399178"/>
            <a:chOff x="2038375" y="3798025"/>
            <a:chExt cx="841792" cy="841792"/>
          </a:xfrm>
        </p:grpSpPr>
        <p:sp>
          <p:nvSpPr>
            <p:cNvPr id="12405" name="Google Shape;12405;p139"/>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39"/>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10" name="Shape 12410"/>
        <p:cNvGrpSpPr/>
        <p:nvPr/>
      </p:nvGrpSpPr>
      <p:grpSpPr>
        <a:xfrm>
          <a:off x="0" y="0"/>
          <a:ext cx="0" cy="0"/>
          <a:chOff x="0" y="0"/>
          <a:chExt cx="0" cy="0"/>
        </a:xfrm>
      </p:grpSpPr>
      <p:pic>
        <p:nvPicPr>
          <p:cNvPr id="12411" name="Google Shape;12411;p14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Topology - Master of Science in Mathematics by Slidesgo">
  <a:themeElements>
    <a:clrScheme name="Simple Light">
      <a:dk1>
        <a:srgbClr val="233251"/>
      </a:dk1>
      <a:lt1>
        <a:srgbClr val="34579E"/>
      </a:lt1>
      <a:dk2>
        <a:srgbClr val="36867D"/>
      </a:dk2>
      <a:lt2>
        <a:srgbClr val="70A19C"/>
      </a:lt2>
      <a:accent1>
        <a:srgbClr val="F1F1F1"/>
      </a:accent1>
      <a:accent2>
        <a:srgbClr val="FFFFFF"/>
      </a:accent2>
      <a:accent3>
        <a:srgbClr val="FFFFFF"/>
      </a:accent3>
      <a:accent4>
        <a:srgbClr val="FFFFFF"/>
      </a:accent4>
      <a:accent5>
        <a:srgbClr val="FFFFFF"/>
      </a:accent5>
      <a:accent6>
        <a:srgbClr val="FFFFFF"/>
      </a:accent6>
      <a:hlink>
        <a:srgbClr val="2332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