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4"/>
    <p:sldMasterId id="214748370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Quantico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Quantico-bold.fntdata"/><Relationship Id="rId21" Type="http://schemas.openxmlformats.org/officeDocument/2006/relationships/font" Target="fonts/Quantico-regular.fntdata"/><Relationship Id="rId24" Type="http://schemas.openxmlformats.org/officeDocument/2006/relationships/font" Target="fonts/Quantico-boldItalic.fntdata"/><Relationship Id="rId23" Type="http://schemas.openxmlformats.org/officeDocument/2006/relationships/font" Target="fonts/Quantic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c868efa3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c868efa3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943f015de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943f015d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c86d52885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c86d52885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943f015de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943f015d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c868efa36c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c868efa36c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c868efa36c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c868efa36c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c868efa36c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c868efa36c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c868efa36c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c868efa36c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c868efa36c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c868efa36c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c868efa36c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c868efa36c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c868efa36c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c868efa36c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943f015de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943f015de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c868efa36c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c868efa36c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c868efa36c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c868efa36c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BLANK_16_1_1"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0"/>
            <a:ext cx="5440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5440200" y="555250"/>
            <a:ext cx="3703800" cy="458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636875" y="563400"/>
            <a:ext cx="4803000" cy="458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876900" y="874250"/>
            <a:ext cx="4387500" cy="263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958450" y="4298625"/>
            <a:ext cx="20085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BLANK_1_1_1_1_1_1_1_1_1_1_1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411875" y="389750"/>
            <a:ext cx="2237100" cy="816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2" type="subTitle"/>
          </p:nvPr>
        </p:nvSpPr>
        <p:spPr>
          <a:xfrm>
            <a:off x="3469838" y="218278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3" type="subTitle"/>
          </p:nvPr>
        </p:nvSpPr>
        <p:spPr>
          <a:xfrm>
            <a:off x="3469838" y="1064402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4" type="subTitle"/>
          </p:nvPr>
        </p:nvSpPr>
        <p:spPr>
          <a:xfrm>
            <a:off x="3469838" y="1923965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22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5" type="subTitle"/>
          </p:nvPr>
        </p:nvSpPr>
        <p:spPr>
          <a:xfrm>
            <a:off x="3469838" y="2810376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6" type="subTitle"/>
          </p:nvPr>
        </p:nvSpPr>
        <p:spPr>
          <a:xfrm>
            <a:off x="3469838" y="3646164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7" type="subTitle"/>
          </p:nvPr>
        </p:nvSpPr>
        <p:spPr>
          <a:xfrm>
            <a:off x="3469838" y="4530963"/>
            <a:ext cx="5659800" cy="4527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">
  <p:cSld name="BLANK_1_1_1_1_1_1_1_1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99900" y="99900"/>
            <a:ext cx="8944200" cy="49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252300" y="252300"/>
            <a:ext cx="8639400" cy="46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404700" y="404700"/>
            <a:ext cx="8334600" cy="43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557100" y="557100"/>
            <a:ext cx="8029800" cy="40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941650" y="795275"/>
            <a:ext cx="2861400" cy="816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2" type="title"/>
          </p:nvPr>
        </p:nvSpPr>
        <p:spPr>
          <a:xfrm>
            <a:off x="4399600" y="83542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3" type="title"/>
          </p:nvPr>
        </p:nvSpPr>
        <p:spPr>
          <a:xfrm>
            <a:off x="6496050" y="83542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4" type="title"/>
          </p:nvPr>
        </p:nvSpPr>
        <p:spPr>
          <a:xfrm>
            <a:off x="4385600" y="279757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5" type="title"/>
          </p:nvPr>
        </p:nvSpPr>
        <p:spPr>
          <a:xfrm>
            <a:off x="6496050" y="2797575"/>
            <a:ext cx="27036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6" type="title"/>
          </p:nvPr>
        </p:nvSpPr>
        <p:spPr>
          <a:xfrm>
            <a:off x="4423700" y="1379550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7" type="title"/>
          </p:nvPr>
        </p:nvSpPr>
        <p:spPr>
          <a:xfrm>
            <a:off x="6562725" y="1379550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8" type="title"/>
          </p:nvPr>
        </p:nvSpPr>
        <p:spPr>
          <a:xfrm>
            <a:off x="4423700" y="3341700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9" type="title"/>
          </p:nvPr>
        </p:nvSpPr>
        <p:spPr>
          <a:xfrm>
            <a:off x="6562725" y="3341688"/>
            <a:ext cx="1703700" cy="772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3" type="title"/>
          </p:nvPr>
        </p:nvSpPr>
        <p:spPr>
          <a:xfrm>
            <a:off x="966700" y="1417525"/>
            <a:ext cx="2072700" cy="1705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">
  <p:cSld name="BLANK_1_1_1_1_1_1_1_1_1_1_1_1_1_1_1_1_1_1_1_1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5404500" y="-50"/>
            <a:ext cx="3739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0" y="1499700"/>
            <a:ext cx="9144000" cy="364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5404500" y="1499700"/>
            <a:ext cx="3739500" cy="3645000"/>
          </a:xfrm>
          <a:prstGeom prst="snip1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5792075" y="1776150"/>
            <a:ext cx="2799600" cy="3092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7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87" name="Google Shape;87;p17"/>
          <p:cNvSpPr/>
          <p:nvPr>
            <p:ph idx="2" type="pic"/>
          </p:nvPr>
        </p:nvSpPr>
        <p:spPr>
          <a:xfrm>
            <a:off x="1801500" y="14977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88" name="Google Shape;88;p17"/>
          <p:cNvSpPr/>
          <p:nvPr>
            <p:ph idx="3" type="pic"/>
          </p:nvPr>
        </p:nvSpPr>
        <p:spPr>
          <a:xfrm>
            <a:off x="1801500" y="33202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89" name="Google Shape;89;p17"/>
          <p:cNvSpPr/>
          <p:nvPr>
            <p:ph idx="4" type="pic"/>
          </p:nvPr>
        </p:nvSpPr>
        <p:spPr>
          <a:xfrm>
            <a:off x="0" y="14977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90" name="Google Shape;90;p17"/>
          <p:cNvSpPr/>
          <p:nvPr>
            <p:ph idx="5" type="pic"/>
          </p:nvPr>
        </p:nvSpPr>
        <p:spPr>
          <a:xfrm>
            <a:off x="0" y="33202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91" name="Google Shape;91;p17"/>
          <p:cNvSpPr/>
          <p:nvPr>
            <p:ph idx="6" type="pic"/>
          </p:nvPr>
        </p:nvSpPr>
        <p:spPr>
          <a:xfrm>
            <a:off x="3603000" y="14977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92" name="Google Shape;92;p17"/>
          <p:cNvSpPr/>
          <p:nvPr>
            <p:ph idx="7" type="pic"/>
          </p:nvPr>
        </p:nvSpPr>
        <p:spPr>
          <a:xfrm>
            <a:off x="3603000" y="3320250"/>
            <a:ext cx="1801500" cy="18225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3">
  <p:cSld name="BLANK_1_1_1_1_1_1_1_1_1_1_1_1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5404500" y="-50"/>
            <a:ext cx="3739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0" y="1499700"/>
            <a:ext cx="9144000" cy="364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5404500" y="1499700"/>
            <a:ext cx="3739500" cy="3645000"/>
          </a:xfrm>
          <a:prstGeom prst="snip1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5821575" y="1709925"/>
            <a:ext cx="2882700" cy="627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2" type="title"/>
          </p:nvPr>
        </p:nvSpPr>
        <p:spPr>
          <a:xfrm>
            <a:off x="516600" y="486575"/>
            <a:ext cx="3823500" cy="67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5821575" y="2476500"/>
            <a:ext cx="2019900" cy="455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5810125" y="3070875"/>
            <a:ext cx="2388600" cy="529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4" type="subTitle"/>
          </p:nvPr>
        </p:nvSpPr>
        <p:spPr>
          <a:xfrm>
            <a:off x="5821575" y="3426050"/>
            <a:ext cx="2650500" cy="89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8"/>
          <p:cNvSpPr/>
          <p:nvPr>
            <p:ph idx="5" type="pic"/>
          </p:nvPr>
        </p:nvSpPr>
        <p:spPr>
          <a:xfrm>
            <a:off x="0" y="1502400"/>
            <a:ext cx="5404500" cy="3639600"/>
          </a:xfrm>
          <a:prstGeom prst="snip1Rect">
            <a:avLst>
              <a:gd fmla="val 16026" name="adj"/>
            </a:avLst>
          </a:prstGeom>
          <a:noFill/>
          <a:ln>
            <a:noFill/>
          </a:ln>
        </p:spPr>
      </p:sp>
      <p:sp>
        <p:nvSpPr>
          <p:cNvPr id="103" name="Google Shape;103;p18"/>
          <p:cNvSpPr txBox="1"/>
          <p:nvPr>
            <p:ph idx="6" type="subTitle"/>
          </p:nvPr>
        </p:nvSpPr>
        <p:spPr>
          <a:xfrm>
            <a:off x="5794900" y="4333425"/>
            <a:ext cx="2718300" cy="35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7" type="subTitle"/>
          </p:nvPr>
        </p:nvSpPr>
        <p:spPr>
          <a:xfrm>
            <a:off x="5821575" y="4501450"/>
            <a:ext cx="2650500" cy="89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5 ">
  <p:cSld name="BLANK_1_1_1_1_1_1_1">
    <p:bg>
      <p:bgPr>
        <a:solidFill>
          <a:schemeClr val="accent5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731650" y="619550"/>
            <a:ext cx="8412300" cy="452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920550" y="904500"/>
            <a:ext cx="72267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2" type="title"/>
          </p:nvPr>
        </p:nvSpPr>
        <p:spPr>
          <a:xfrm>
            <a:off x="920550" y="1881950"/>
            <a:ext cx="52284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920550" y="4518700"/>
            <a:ext cx="18174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6">
  <p:cSld name="BLANK_1_1_1_1_1_1_2">
    <p:bg>
      <p:bgPr>
        <a:solidFill>
          <a:schemeClr val="accent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99900" y="99900"/>
            <a:ext cx="8944200" cy="49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252300" y="252300"/>
            <a:ext cx="8639400" cy="46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04700" y="404700"/>
            <a:ext cx="8334600" cy="43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557100" y="560700"/>
            <a:ext cx="8029800" cy="40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910650" y="1462775"/>
            <a:ext cx="7349400" cy="2513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1200" u="sng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1" type="subTitle"/>
          </p:nvPr>
        </p:nvSpPr>
        <p:spPr>
          <a:xfrm>
            <a:off x="948750" y="4188925"/>
            <a:ext cx="18174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17" name="Google Shape;117;p20"/>
          <p:cNvSpPr txBox="1"/>
          <p:nvPr>
            <p:ph idx="2" type="title"/>
          </p:nvPr>
        </p:nvSpPr>
        <p:spPr>
          <a:xfrm>
            <a:off x="948750" y="930950"/>
            <a:ext cx="7311300" cy="315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b="1" sz="5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7 ">
  <p:cSld name="CUSTOM_11">
    <p:bg>
      <p:bgPr>
        <a:solidFill>
          <a:schemeClr val="l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5444100" y="272835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0" y="0"/>
            <a:ext cx="9144000" cy="4236000"/>
          </a:xfrm>
          <a:prstGeom prst="snip1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5448300" y="69495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5438163" y="4761750"/>
            <a:ext cx="2964175" cy="388625"/>
          </a:xfrm>
          <a:custGeom>
            <a:rect b="b" l="l" r="r" t="t"/>
            <a:pathLst>
              <a:path extrusionOk="0" h="15545" w="118567">
                <a:moveTo>
                  <a:pt x="0" y="15545"/>
                </a:moveTo>
                <a:lnTo>
                  <a:pt x="118567" y="15545"/>
                </a:lnTo>
                <a:lnTo>
                  <a:pt x="103022" y="0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3" name="Google Shape;123;p21"/>
          <p:cNvSpPr/>
          <p:nvPr/>
        </p:nvSpPr>
        <p:spPr>
          <a:xfrm>
            <a:off x="5437625" y="-10675"/>
            <a:ext cx="2971800" cy="708675"/>
          </a:xfrm>
          <a:custGeom>
            <a:rect b="b" l="l" r="r" t="t"/>
            <a:pathLst>
              <a:path extrusionOk="0" h="28347" w="118872">
                <a:moveTo>
                  <a:pt x="0" y="0"/>
                </a:moveTo>
                <a:lnTo>
                  <a:pt x="0" y="28347"/>
                </a:lnTo>
                <a:lnTo>
                  <a:pt x="118872" y="28347"/>
                </a:lnTo>
                <a:lnTo>
                  <a:pt x="118872" y="30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931675" y="907075"/>
            <a:ext cx="4005900" cy="708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700">
                <a:solidFill>
                  <a:schemeClr val="accent5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2" type="title"/>
          </p:nvPr>
        </p:nvSpPr>
        <p:spPr>
          <a:xfrm>
            <a:off x="931675" y="1712050"/>
            <a:ext cx="4005900" cy="170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Lato"/>
              <a:buNone/>
              <a:defRPr sz="16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8 ">
  <p:cSld name="CUSTOM_12">
    <p:bg>
      <p:bgPr>
        <a:solidFill>
          <a:schemeClr val="accent5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0" y="0"/>
            <a:ext cx="9144000" cy="4236000"/>
          </a:xfrm>
          <a:prstGeom prst="snip1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5596500" y="273140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5587725" y="698000"/>
            <a:ext cx="2952300" cy="2033400"/>
          </a:xfrm>
          <a:prstGeom prst="snip1Rect">
            <a:avLst>
              <a:gd fmla="val 139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rPr>
              <a:t> </a:t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30" name="Google Shape;130;p22"/>
          <p:cNvSpPr txBox="1"/>
          <p:nvPr>
            <p:ph type="title"/>
          </p:nvPr>
        </p:nvSpPr>
        <p:spPr>
          <a:xfrm>
            <a:off x="901475" y="907075"/>
            <a:ext cx="4695000" cy="86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7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2" type="title"/>
          </p:nvPr>
        </p:nvSpPr>
        <p:spPr>
          <a:xfrm>
            <a:off x="930907" y="1836900"/>
            <a:ext cx="4005900" cy="1879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2" name="Google Shape;132;p22"/>
          <p:cNvSpPr/>
          <p:nvPr/>
        </p:nvSpPr>
        <p:spPr>
          <a:xfrm>
            <a:off x="5586750" y="-10675"/>
            <a:ext cx="2971800" cy="708675"/>
          </a:xfrm>
          <a:custGeom>
            <a:rect b="b" l="l" r="r" t="t"/>
            <a:pathLst>
              <a:path extrusionOk="0" h="28347" w="118872">
                <a:moveTo>
                  <a:pt x="0" y="0"/>
                </a:moveTo>
                <a:lnTo>
                  <a:pt x="0" y="28347"/>
                </a:lnTo>
                <a:lnTo>
                  <a:pt x="118872" y="28347"/>
                </a:lnTo>
                <a:lnTo>
                  <a:pt x="118872" y="3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33" name="Google Shape;133;p22"/>
          <p:cNvSpPr/>
          <p:nvPr/>
        </p:nvSpPr>
        <p:spPr>
          <a:xfrm>
            <a:off x="5590563" y="4762500"/>
            <a:ext cx="2964175" cy="388625"/>
          </a:xfrm>
          <a:custGeom>
            <a:rect b="b" l="l" r="r" t="t"/>
            <a:pathLst>
              <a:path extrusionOk="0" h="15545" w="118567">
                <a:moveTo>
                  <a:pt x="0" y="15545"/>
                </a:moveTo>
                <a:lnTo>
                  <a:pt x="118567" y="15545"/>
                </a:lnTo>
                <a:lnTo>
                  <a:pt x="103022" y="0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BLANK_1_1_1_1_1_1_1_1_1_1_1_1_1_1_1_1_1">
    <p:bg>
      <p:bgPr>
        <a:solidFill>
          <a:schemeClr val="accent5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696050" y="619550"/>
            <a:ext cx="8448000" cy="452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4930700" y="619550"/>
            <a:ext cx="4213200" cy="45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37" name="Google Shape;137;p23"/>
          <p:cNvSpPr/>
          <p:nvPr>
            <p:ph idx="2" type="pic"/>
          </p:nvPr>
        </p:nvSpPr>
        <p:spPr>
          <a:xfrm flipH="1">
            <a:off x="4930693" y="619550"/>
            <a:ext cx="21003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138" name="Google Shape;138;p23"/>
          <p:cNvSpPr txBox="1"/>
          <p:nvPr>
            <p:ph type="title"/>
          </p:nvPr>
        </p:nvSpPr>
        <p:spPr>
          <a:xfrm>
            <a:off x="929475" y="914400"/>
            <a:ext cx="3633000" cy="1077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39" name="Google Shape;139;p23"/>
          <p:cNvSpPr/>
          <p:nvPr>
            <p:ph idx="3" type="pic"/>
          </p:nvPr>
        </p:nvSpPr>
        <p:spPr>
          <a:xfrm flipH="1">
            <a:off x="696043" y="2125400"/>
            <a:ext cx="21291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140" name="Google Shape;140;p23"/>
          <p:cNvSpPr/>
          <p:nvPr>
            <p:ph idx="4" type="pic"/>
          </p:nvPr>
        </p:nvSpPr>
        <p:spPr>
          <a:xfrm flipH="1">
            <a:off x="4930693" y="3635300"/>
            <a:ext cx="21003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141" name="Google Shape;141;p23"/>
          <p:cNvSpPr txBox="1"/>
          <p:nvPr>
            <p:ph idx="5" type="title"/>
          </p:nvPr>
        </p:nvSpPr>
        <p:spPr>
          <a:xfrm>
            <a:off x="7243093" y="851546"/>
            <a:ext cx="1696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2" name="Google Shape;142;p23"/>
          <p:cNvSpPr txBox="1"/>
          <p:nvPr>
            <p:ph idx="6" type="title"/>
          </p:nvPr>
        </p:nvSpPr>
        <p:spPr>
          <a:xfrm>
            <a:off x="3257860" y="2361757"/>
            <a:ext cx="1696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7" type="title"/>
          </p:nvPr>
        </p:nvSpPr>
        <p:spPr>
          <a:xfrm>
            <a:off x="7229582" y="3878226"/>
            <a:ext cx="1696500" cy="26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257120" y="2663823"/>
            <a:ext cx="15789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8" type="body"/>
          </p:nvPr>
        </p:nvSpPr>
        <p:spPr>
          <a:xfrm>
            <a:off x="7237317" y="4178575"/>
            <a:ext cx="17844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9" type="body"/>
          </p:nvPr>
        </p:nvSpPr>
        <p:spPr>
          <a:xfrm>
            <a:off x="7246218" y="1157300"/>
            <a:ext cx="1680000" cy="83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4">
  <p:cSld name="CUSTOM_15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 rotWithShape="1">
          <a:blip r:embed="rId2">
            <a:alphaModFix amt="10000"/>
          </a:blip>
          <a:srcRect b="0" l="789" r="12433" t="0"/>
          <a:stretch/>
        </p:blipFill>
        <p:spPr>
          <a:xfrm>
            <a:off x="0" y="-125"/>
            <a:ext cx="6696900" cy="51435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>
            <p:ph type="title"/>
          </p:nvPr>
        </p:nvSpPr>
        <p:spPr>
          <a:xfrm>
            <a:off x="7055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0" name="Google Shape;150;p24"/>
          <p:cNvSpPr txBox="1"/>
          <p:nvPr>
            <p:ph idx="2" type="title"/>
          </p:nvPr>
        </p:nvSpPr>
        <p:spPr>
          <a:xfrm>
            <a:off x="7055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1" name="Google Shape;151;p24"/>
          <p:cNvSpPr txBox="1"/>
          <p:nvPr>
            <p:ph idx="3" type="title"/>
          </p:nvPr>
        </p:nvSpPr>
        <p:spPr>
          <a:xfrm>
            <a:off x="34617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4" type="title"/>
          </p:nvPr>
        </p:nvSpPr>
        <p:spPr>
          <a:xfrm>
            <a:off x="34617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3" name="Google Shape;153;p24"/>
          <p:cNvSpPr txBox="1"/>
          <p:nvPr>
            <p:ph idx="5" type="title"/>
          </p:nvPr>
        </p:nvSpPr>
        <p:spPr>
          <a:xfrm>
            <a:off x="62191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6" type="title"/>
          </p:nvPr>
        </p:nvSpPr>
        <p:spPr>
          <a:xfrm>
            <a:off x="62191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7" type="title"/>
          </p:nvPr>
        </p:nvSpPr>
        <p:spPr>
          <a:xfrm>
            <a:off x="430209" y="907725"/>
            <a:ext cx="6815400" cy="1038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9 ">
  <p:cSld name="BLANK_1_1_1_1_1_1_1_1_1_1_1_1_1_1_1_1_1_1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3400700" y="0"/>
            <a:ext cx="5742900" cy="1427100"/>
          </a:xfrm>
          <a:prstGeom prst="snip1Rect">
            <a:avLst>
              <a:gd fmla="val 2740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58" name="Google Shape;158;p25"/>
          <p:cNvSpPr txBox="1"/>
          <p:nvPr>
            <p:ph idx="1" type="subTitle"/>
          </p:nvPr>
        </p:nvSpPr>
        <p:spPr>
          <a:xfrm>
            <a:off x="3718425" y="402000"/>
            <a:ext cx="14595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59" name="Google Shape;159;p25"/>
          <p:cNvSpPr/>
          <p:nvPr/>
        </p:nvSpPr>
        <p:spPr>
          <a:xfrm>
            <a:off x="3400700" y="1427100"/>
            <a:ext cx="5742900" cy="1790400"/>
          </a:xfrm>
          <a:prstGeom prst="snip1Rect">
            <a:avLst>
              <a:gd fmla="val 23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3400700" y="3217500"/>
            <a:ext cx="5742900" cy="1924500"/>
          </a:xfrm>
          <a:prstGeom prst="snip1Rect">
            <a:avLst>
              <a:gd fmla="val 221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61" name="Google Shape;161;p25"/>
          <p:cNvSpPr txBox="1"/>
          <p:nvPr>
            <p:ph idx="2" type="subTitle"/>
          </p:nvPr>
        </p:nvSpPr>
        <p:spPr>
          <a:xfrm>
            <a:off x="4249525" y="402000"/>
            <a:ext cx="4315800" cy="745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3" type="subTitle"/>
          </p:nvPr>
        </p:nvSpPr>
        <p:spPr>
          <a:xfrm>
            <a:off x="3718425" y="1696338"/>
            <a:ext cx="14595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4" type="subTitle"/>
          </p:nvPr>
        </p:nvSpPr>
        <p:spPr>
          <a:xfrm>
            <a:off x="4249525" y="1696338"/>
            <a:ext cx="18684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556500" y="531900"/>
            <a:ext cx="2714700" cy="1039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65" name="Google Shape;165;p25"/>
          <p:cNvSpPr/>
          <p:nvPr>
            <p:ph idx="5" type="pic"/>
          </p:nvPr>
        </p:nvSpPr>
        <p:spPr>
          <a:xfrm>
            <a:off x="75" y="2673275"/>
            <a:ext cx="3400800" cy="2471400"/>
          </a:xfrm>
          <a:prstGeom prst="snip1Rect">
            <a:avLst>
              <a:gd fmla="val 21231" name="adj"/>
            </a:avLst>
          </a:prstGeom>
          <a:noFill/>
          <a:ln>
            <a:noFill/>
          </a:ln>
        </p:spPr>
      </p:sp>
      <p:sp>
        <p:nvSpPr>
          <p:cNvPr id="166" name="Google Shape;166;p25"/>
          <p:cNvSpPr txBox="1"/>
          <p:nvPr>
            <p:ph idx="6" type="subTitle"/>
          </p:nvPr>
        </p:nvSpPr>
        <p:spPr>
          <a:xfrm>
            <a:off x="582450" y="1733025"/>
            <a:ext cx="2400600" cy="745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25"/>
          <p:cNvSpPr txBox="1"/>
          <p:nvPr>
            <p:ph idx="7" type="subTitle"/>
          </p:nvPr>
        </p:nvSpPr>
        <p:spPr>
          <a:xfrm>
            <a:off x="3718450" y="3470325"/>
            <a:ext cx="3678300" cy="454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Quantico"/>
              <a:buNone/>
              <a:defRPr sz="1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8" type="subTitle"/>
          </p:nvPr>
        </p:nvSpPr>
        <p:spPr>
          <a:xfrm>
            <a:off x="3724200" y="3884675"/>
            <a:ext cx="5063100" cy="1039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9" type="subTitle"/>
          </p:nvPr>
        </p:nvSpPr>
        <p:spPr>
          <a:xfrm>
            <a:off x="5999175" y="1696338"/>
            <a:ext cx="2787300" cy="1251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0">
  <p:cSld name="BLANK_1_1_1_1_1_1_1_1_1_1_1_1_1_1_1_1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508000" y="466750"/>
            <a:ext cx="3752700" cy="1868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>
                <a:solidFill>
                  <a:schemeClr val="lt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72" name="Google Shape;172;p26"/>
          <p:cNvSpPr/>
          <p:nvPr>
            <p:ph idx="2" type="pic"/>
          </p:nvPr>
        </p:nvSpPr>
        <p:spPr>
          <a:xfrm>
            <a:off x="75" y="2673275"/>
            <a:ext cx="3014400" cy="24714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173" name="Google Shape;173;p26"/>
          <p:cNvSpPr/>
          <p:nvPr>
            <p:ph idx="3" type="pic"/>
          </p:nvPr>
        </p:nvSpPr>
        <p:spPr>
          <a:xfrm>
            <a:off x="5341625" y="-3800"/>
            <a:ext cx="3802500" cy="1899300"/>
          </a:xfrm>
          <a:prstGeom prst="snip1Rect">
            <a:avLst>
              <a:gd fmla="val 17337" name="adj"/>
            </a:avLst>
          </a:prstGeom>
          <a:noFill/>
          <a:ln>
            <a:noFill/>
          </a:ln>
        </p:spPr>
      </p:sp>
      <p:sp>
        <p:nvSpPr>
          <p:cNvPr id="174" name="Google Shape;174;p26"/>
          <p:cNvSpPr/>
          <p:nvPr/>
        </p:nvSpPr>
        <p:spPr>
          <a:xfrm>
            <a:off x="5341400" y="1709375"/>
            <a:ext cx="3802500" cy="3435300"/>
          </a:xfrm>
          <a:prstGeom prst="snip1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3014300" y="2673275"/>
            <a:ext cx="2327100" cy="2471400"/>
          </a:xfrm>
          <a:prstGeom prst="snip1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76" name="Google Shape;176;p26"/>
          <p:cNvSpPr txBox="1"/>
          <p:nvPr>
            <p:ph idx="1" type="subTitle"/>
          </p:nvPr>
        </p:nvSpPr>
        <p:spPr>
          <a:xfrm>
            <a:off x="3364075" y="3159975"/>
            <a:ext cx="1459500" cy="1868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idx="4" type="subTitle"/>
          </p:nvPr>
        </p:nvSpPr>
        <p:spPr>
          <a:xfrm>
            <a:off x="5794450" y="2073450"/>
            <a:ext cx="1459500" cy="1642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78" name="Google Shape;178;p26"/>
          <p:cNvSpPr txBox="1"/>
          <p:nvPr>
            <p:ph idx="5" type="subTitle"/>
          </p:nvPr>
        </p:nvSpPr>
        <p:spPr>
          <a:xfrm>
            <a:off x="7371675" y="2073450"/>
            <a:ext cx="1294500" cy="1642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79" name="Google Shape;179;p26"/>
          <p:cNvSpPr txBox="1"/>
          <p:nvPr>
            <p:ph idx="6" type="subTitle"/>
          </p:nvPr>
        </p:nvSpPr>
        <p:spPr>
          <a:xfrm>
            <a:off x="5794450" y="3940350"/>
            <a:ext cx="2831400" cy="917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Lato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1">
  <p:cSld name="BLANK_1_1_1_1_1_1_1_1_1_1_1_1_1_1_1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1" type="subTitle"/>
          </p:nvPr>
        </p:nvSpPr>
        <p:spPr>
          <a:xfrm>
            <a:off x="455153" y="1847050"/>
            <a:ext cx="1278600" cy="41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2" name="Google Shape;182;p27"/>
          <p:cNvSpPr txBox="1"/>
          <p:nvPr>
            <p:ph idx="2" type="subTitle"/>
          </p:nvPr>
        </p:nvSpPr>
        <p:spPr>
          <a:xfrm>
            <a:off x="455153" y="2961963"/>
            <a:ext cx="1278600" cy="41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3" name="Google Shape;183;p27"/>
          <p:cNvSpPr txBox="1"/>
          <p:nvPr>
            <p:ph idx="3" type="subTitle"/>
          </p:nvPr>
        </p:nvSpPr>
        <p:spPr>
          <a:xfrm>
            <a:off x="455146" y="3929375"/>
            <a:ext cx="1278600" cy="410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4" name="Google Shape;184;p27"/>
          <p:cNvSpPr txBox="1"/>
          <p:nvPr>
            <p:ph idx="4" type="subTitle"/>
          </p:nvPr>
        </p:nvSpPr>
        <p:spPr>
          <a:xfrm>
            <a:off x="1781075" y="1241375"/>
            <a:ext cx="1498800" cy="276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5" type="subTitle"/>
          </p:nvPr>
        </p:nvSpPr>
        <p:spPr>
          <a:xfrm>
            <a:off x="3596300" y="1241375"/>
            <a:ext cx="1498800" cy="276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6" type="subTitle"/>
          </p:nvPr>
        </p:nvSpPr>
        <p:spPr>
          <a:xfrm>
            <a:off x="5411525" y="1241375"/>
            <a:ext cx="1498800" cy="276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7" name="Google Shape;187;p27"/>
          <p:cNvSpPr txBox="1"/>
          <p:nvPr>
            <p:ph idx="7" type="subTitle"/>
          </p:nvPr>
        </p:nvSpPr>
        <p:spPr>
          <a:xfrm>
            <a:off x="7226750" y="1241375"/>
            <a:ext cx="1498800" cy="26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Font typeface="Quantico"/>
              <a:buNone/>
              <a:defRPr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8" type="subTitle"/>
          </p:nvPr>
        </p:nvSpPr>
        <p:spPr>
          <a:xfrm>
            <a:off x="19796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27"/>
          <p:cNvSpPr txBox="1"/>
          <p:nvPr>
            <p:ph idx="9" type="subTitle"/>
          </p:nvPr>
        </p:nvSpPr>
        <p:spPr>
          <a:xfrm>
            <a:off x="19796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0" name="Google Shape;190;p27"/>
          <p:cNvSpPr txBox="1"/>
          <p:nvPr>
            <p:ph idx="13" type="subTitle"/>
          </p:nvPr>
        </p:nvSpPr>
        <p:spPr>
          <a:xfrm>
            <a:off x="19796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27"/>
          <p:cNvSpPr txBox="1"/>
          <p:nvPr>
            <p:ph idx="14" type="subTitle"/>
          </p:nvPr>
        </p:nvSpPr>
        <p:spPr>
          <a:xfrm>
            <a:off x="38059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2" name="Google Shape;192;p27"/>
          <p:cNvSpPr txBox="1"/>
          <p:nvPr>
            <p:ph idx="15" type="subTitle"/>
          </p:nvPr>
        </p:nvSpPr>
        <p:spPr>
          <a:xfrm>
            <a:off x="38059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3" name="Google Shape;193;p27"/>
          <p:cNvSpPr txBox="1"/>
          <p:nvPr>
            <p:ph idx="16" type="subTitle"/>
          </p:nvPr>
        </p:nvSpPr>
        <p:spPr>
          <a:xfrm>
            <a:off x="38059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27"/>
          <p:cNvSpPr txBox="1"/>
          <p:nvPr>
            <p:ph idx="17" type="subTitle"/>
          </p:nvPr>
        </p:nvSpPr>
        <p:spPr>
          <a:xfrm>
            <a:off x="56322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5" name="Google Shape;195;p27"/>
          <p:cNvSpPr txBox="1"/>
          <p:nvPr>
            <p:ph idx="18" type="subTitle"/>
          </p:nvPr>
        </p:nvSpPr>
        <p:spPr>
          <a:xfrm>
            <a:off x="56322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6" name="Google Shape;196;p27"/>
          <p:cNvSpPr txBox="1"/>
          <p:nvPr>
            <p:ph idx="19" type="subTitle"/>
          </p:nvPr>
        </p:nvSpPr>
        <p:spPr>
          <a:xfrm>
            <a:off x="56322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7" name="Google Shape;197;p27"/>
          <p:cNvSpPr txBox="1"/>
          <p:nvPr>
            <p:ph idx="20" type="subTitle"/>
          </p:nvPr>
        </p:nvSpPr>
        <p:spPr>
          <a:xfrm>
            <a:off x="7458575" y="17903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27"/>
          <p:cNvSpPr txBox="1"/>
          <p:nvPr>
            <p:ph idx="21" type="subTitle"/>
          </p:nvPr>
        </p:nvSpPr>
        <p:spPr>
          <a:xfrm>
            <a:off x="7458575" y="2883669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27"/>
          <p:cNvSpPr txBox="1"/>
          <p:nvPr>
            <p:ph idx="22" type="subTitle"/>
          </p:nvPr>
        </p:nvSpPr>
        <p:spPr>
          <a:xfrm>
            <a:off x="7458575" y="4040075"/>
            <a:ext cx="1381200" cy="488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Google Shape;200;p27"/>
          <p:cNvSpPr txBox="1"/>
          <p:nvPr>
            <p:ph type="title"/>
          </p:nvPr>
        </p:nvSpPr>
        <p:spPr>
          <a:xfrm>
            <a:off x="452621" y="455239"/>
            <a:ext cx="6964800" cy="651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2">
  <p:cSld name="CUSTOM_14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966625" y="1926200"/>
            <a:ext cx="15897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03" name="Google Shape;203;p28"/>
          <p:cNvSpPr txBox="1"/>
          <p:nvPr>
            <p:ph idx="2" type="title"/>
          </p:nvPr>
        </p:nvSpPr>
        <p:spPr>
          <a:xfrm>
            <a:off x="2768150" y="1926200"/>
            <a:ext cx="15189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04" name="Google Shape;204;p28"/>
          <p:cNvSpPr txBox="1"/>
          <p:nvPr>
            <p:ph idx="3" type="title"/>
          </p:nvPr>
        </p:nvSpPr>
        <p:spPr>
          <a:xfrm>
            <a:off x="4609425" y="1926200"/>
            <a:ext cx="16200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05" name="Google Shape;205;p28"/>
          <p:cNvSpPr txBox="1"/>
          <p:nvPr>
            <p:ph idx="4" type="title"/>
          </p:nvPr>
        </p:nvSpPr>
        <p:spPr>
          <a:xfrm>
            <a:off x="2876400" y="4053150"/>
            <a:ext cx="13767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6" name="Google Shape;206;p28"/>
          <p:cNvSpPr txBox="1"/>
          <p:nvPr>
            <p:ph idx="5" type="title"/>
          </p:nvPr>
        </p:nvSpPr>
        <p:spPr>
          <a:xfrm>
            <a:off x="6564575" y="4053150"/>
            <a:ext cx="13767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7" name="Google Shape;207;p28"/>
          <p:cNvSpPr txBox="1"/>
          <p:nvPr>
            <p:ph idx="6" type="title"/>
          </p:nvPr>
        </p:nvSpPr>
        <p:spPr>
          <a:xfrm>
            <a:off x="966625" y="2228000"/>
            <a:ext cx="12945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7" type="title"/>
          </p:nvPr>
        </p:nvSpPr>
        <p:spPr>
          <a:xfrm>
            <a:off x="2768161" y="2228000"/>
            <a:ext cx="12945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9" name="Google Shape;209;p28"/>
          <p:cNvSpPr txBox="1"/>
          <p:nvPr>
            <p:ph idx="8" type="title"/>
          </p:nvPr>
        </p:nvSpPr>
        <p:spPr>
          <a:xfrm>
            <a:off x="4609425" y="2228000"/>
            <a:ext cx="13767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0" name="Google Shape;210;p28"/>
          <p:cNvSpPr txBox="1"/>
          <p:nvPr>
            <p:ph idx="9" type="title"/>
          </p:nvPr>
        </p:nvSpPr>
        <p:spPr>
          <a:xfrm>
            <a:off x="6437300" y="1926200"/>
            <a:ext cx="1376700" cy="301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11" name="Google Shape;211;p28"/>
          <p:cNvSpPr txBox="1"/>
          <p:nvPr>
            <p:ph idx="13" type="title"/>
          </p:nvPr>
        </p:nvSpPr>
        <p:spPr>
          <a:xfrm>
            <a:off x="6437293" y="2228000"/>
            <a:ext cx="1244400" cy="10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2" name="Google Shape;212;p28"/>
          <p:cNvSpPr txBox="1"/>
          <p:nvPr>
            <p:ph idx="14" type="title"/>
          </p:nvPr>
        </p:nvSpPr>
        <p:spPr>
          <a:xfrm>
            <a:off x="474675" y="467679"/>
            <a:ext cx="3593100" cy="1008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3">
  <p:cSld name="BLANK_1_1_1_1_1_1_1_1_1_1_1_1_1_1_2"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2070256" y="436468"/>
            <a:ext cx="4729500" cy="4415700"/>
          </a:xfrm>
          <a:prstGeom prst="snip1Rect">
            <a:avLst>
              <a:gd fmla="val 12424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847072" y="436468"/>
            <a:ext cx="4729500" cy="4415700"/>
          </a:xfrm>
          <a:prstGeom prst="snip1Rect">
            <a:avLst>
              <a:gd fmla="val 12424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203824" y="436468"/>
            <a:ext cx="4729500" cy="4415700"/>
          </a:xfrm>
          <a:prstGeom prst="snip1Rect">
            <a:avLst>
              <a:gd fmla="val 12424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0" y="432050"/>
            <a:ext cx="4665600" cy="4689000"/>
          </a:xfrm>
          <a:prstGeom prst="snip1Rect">
            <a:avLst>
              <a:gd fmla="val 115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18" name="Google Shape;218;p29"/>
          <p:cNvSpPr txBox="1"/>
          <p:nvPr>
            <p:ph type="title"/>
          </p:nvPr>
        </p:nvSpPr>
        <p:spPr>
          <a:xfrm>
            <a:off x="443725" y="920775"/>
            <a:ext cx="3730500" cy="1095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19" name="Google Shape;219;p29"/>
          <p:cNvSpPr/>
          <p:nvPr/>
        </p:nvSpPr>
        <p:spPr>
          <a:xfrm>
            <a:off x="24725" y="2393073"/>
            <a:ext cx="9144000" cy="2750400"/>
          </a:xfrm>
          <a:prstGeom prst="snip1Rect">
            <a:avLst>
              <a:gd fmla="val 1595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0" y="2393075"/>
            <a:ext cx="3186600" cy="275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21" name="Google Shape;221;p29"/>
          <p:cNvSpPr txBox="1"/>
          <p:nvPr>
            <p:ph idx="2" type="title"/>
          </p:nvPr>
        </p:nvSpPr>
        <p:spPr>
          <a:xfrm>
            <a:off x="507250" y="2657169"/>
            <a:ext cx="2344800" cy="44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2" name="Google Shape;222;p29"/>
          <p:cNvSpPr txBox="1"/>
          <p:nvPr>
            <p:ph idx="3" type="title"/>
          </p:nvPr>
        </p:nvSpPr>
        <p:spPr>
          <a:xfrm>
            <a:off x="454725" y="1387875"/>
            <a:ext cx="3109200" cy="70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Lato"/>
              <a:buNone/>
              <a:defRPr sz="16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3" name="Google Shape;223;p29"/>
          <p:cNvSpPr txBox="1"/>
          <p:nvPr>
            <p:ph idx="4" type="title"/>
          </p:nvPr>
        </p:nvSpPr>
        <p:spPr>
          <a:xfrm>
            <a:off x="507250" y="3648688"/>
            <a:ext cx="21378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24" name="Google Shape;224;p29"/>
          <p:cNvSpPr txBox="1"/>
          <p:nvPr>
            <p:ph idx="5" type="title"/>
          </p:nvPr>
        </p:nvSpPr>
        <p:spPr>
          <a:xfrm>
            <a:off x="507250" y="3960850"/>
            <a:ext cx="2242500" cy="708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5" name="Google Shape;225;p29"/>
          <p:cNvSpPr txBox="1"/>
          <p:nvPr>
            <p:ph idx="6" type="title"/>
          </p:nvPr>
        </p:nvSpPr>
        <p:spPr>
          <a:xfrm>
            <a:off x="507250" y="2950200"/>
            <a:ext cx="2242500" cy="643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6" name="Google Shape;226;p29"/>
          <p:cNvSpPr txBox="1"/>
          <p:nvPr>
            <p:ph idx="7" type="title"/>
          </p:nvPr>
        </p:nvSpPr>
        <p:spPr>
          <a:xfrm>
            <a:off x="5654225" y="2657175"/>
            <a:ext cx="961200" cy="40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27" name="Google Shape;227;p29"/>
          <p:cNvSpPr txBox="1"/>
          <p:nvPr>
            <p:ph idx="8" type="title"/>
          </p:nvPr>
        </p:nvSpPr>
        <p:spPr>
          <a:xfrm>
            <a:off x="7295800" y="2657175"/>
            <a:ext cx="1109100" cy="40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28" name="Google Shape;228;p29"/>
          <p:cNvSpPr txBox="1"/>
          <p:nvPr>
            <p:ph idx="9" type="title"/>
          </p:nvPr>
        </p:nvSpPr>
        <p:spPr>
          <a:xfrm>
            <a:off x="3958525" y="2657175"/>
            <a:ext cx="1003500" cy="40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ntico"/>
              <a:buNone/>
              <a:defRPr b="1"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b="1" sz="13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29" name="Google Shape;229;p29"/>
          <p:cNvSpPr txBox="1"/>
          <p:nvPr>
            <p:ph idx="13" type="title"/>
          </p:nvPr>
        </p:nvSpPr>
        <p:spPr>
          <a:xfrm>
            <a:off x="3477950" y="3170975"/>
            <a:ext cx="1583400" cy="643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0" name="Google Shape;230;p29"/>
          <p:cNvSpPr txBox="1"/>
          <p:nvPr>
            <p:ph idx="14" type="title"/>
          </p:nvPr>
        </p:nvSpPr>
        <p:spPr>
          <a:xfrm>
            <a:off x="5156125" y="3170975"/>
            <a:ext cx="15516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1" name="Google Shape;231;p29"/>
          <p:cNvSpPr txBox="1"/>
          <p:nvPr>
            <p:ph idx="15" type="title"/>
          </p:nvPr>
        </p:nvSpPr>
        <p:spPr>
          <a:xfrm>
            <a:off x="6837850" y="3170975"/>
            <a:ext cx="2022000" cy="1596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2" name="Google Shape;232;p29"/>
          <p:cNvSpPr txBox="1"/>
          <p:nvPr>
            <p:ph idx="16" type="title"/>
          </p:nvPr>
        </p:nvSpPr>
        <p:spPr>
          <a:xfrm>
            <a:off x="3624875" y="4016425"/>
            <a:ext cx="1436400" cy="7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3" name="Google Shape;233;p29"/>
          <p:cNvSpPr txBox="1"/>
          <p:nvPr>
            <p:ph idx="17" type="title"/>
          </p:nvPr>
        </p:nvSpPr>
        <p:spPr>
          <a:xfrm>
            <a:off x="5303050" y="4016425"/>
            <a:ext cx="1404600" cy="750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4">
  <p:cSld name="CUSTOM_5_1"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/>
          <p:nvPr/>
        </p:nvSpPr>
        <p:spPr>
          <a:xfrm>
            <a:off x="1067025" y="437190"/>
            <a:ext cx="7197300" cy="3865800"/>
          </a:xfrm>
          <a:prstGeom prst="snip1Rect">
            <a:avLst>
              <a:gd fmla="val 11506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1491600" y="1330871"/>
            <a:ext cx="7197300" cy="3674400"/>
          </a:xfrm>
          <a:prstGeom prst="snip1Rect">
            <a:avLst>
              <a:gd fmla="val 11506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114875" y="875230"/>
            <a:ext cx="7197300" cy="3977100"/>
          </a:xfrm>
          <a:prstGeom prst="snip1Rect">
            <a:avLst>
              <a:gd fmla="val 11506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-8050" y="432050"/>
            <a:ext cx="3686700" cy="4689000"/>
          </a:xfrm>
          <a:prstGeom prst="snip1Rect">
            <a:avLst>
              <a:gd fmla="val 1153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39" name="Google Shape;239;p30"/>
          <p:cNvSpPr txBox="1"/>
          <p:nvPr>
            <p:ph type="title"/>
          </p:nvPr>
        </p:nvSpPr>
        <p:spPr>
          <a:xfrm>
            <a:off x="451900" y="843775"/>
            <a:ext cx="29682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40" name="Google Shape;240;p30"/>
          <p:cNvSpPr txBox="1"/>
          <p:nvPr>
            <p:ph idx="1" type="subTitle"/>
          </p:nvPr>
        </p:nvSpPr>
        <p:spPr>
          <a:xfrm>
            <a:off x="478650" y="2476500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1" name="Google Shape;241;p30"/>
          <p:cNvSpPr txBox="1"/>
          <p:nvPr>
            <p:ph idx="2" type="title"/>
          </p:nvPr>
        </p:nvSpPr>
        <p:spPr>
          <a:xfrm>
            <a:off x="488175" y="2044800"/>
            <a:ext cx="14520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2" name="Google Shape;242;p30"/>
          <p:cNvSpPr txBox="1"/>
          <p:nvPr>
            <p:ph idx="3" type="subTitle"/>
          </p:nvPr>
        </p:nvSpPr>
        <p:spPr>
          <a:xfrm>
            <a:off x="2102625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3" name="Google Shape;243;p30"/>
          <p:cNvSpPr txBox="1"/>
          <p:nvPr>
            <p:ph idx="4" type="title"/>
          </p:nvPr>
        </p:nvSpPr>
        <p:spPr>
          <a:xfrm>
            <a:off x="2102625" y="2044800"/>
            <a:ext cx="15825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4" name="Google Shape;244;p30"/>
          <p:cNvSpPr txBox="1"/>
          <p:nvPr>
            <p:ph idx="5" type="subTitle"/>
          </p:nvPr>
        </p:nvSpPr>
        <p:spPr>
          <a:xfrm>
            <a:off x="3875050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30"/>
          <p:cNvSpPr txBox="1"/>
          <p:nvPr>
            <p:ph idx="6" type="title"/>
          </p:nvPr>
        </p:nvSpPr>
        <p:spPr>
          <a:xfrm>
            <a:off x="3875051" y="2044800"/>
            <a:ext cx="15579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6" name="Google Shape;246;p30"/>
          <p:cNvSpPr txBox="1"/>
          <p:nvPr>
            <p:ph idx="7" type="subTitle"/>
          </p:nvPr>
        </p:nvSpPr>
        <p:spPr>
          <a:xfrm>
            <a:off x="5618263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7" name="Google Shape;247;p30"/>
          <p:cNvSpPr txBox="1"/>
          <p:nvPr>
            <p:ph idx="8" type="title"/>
          </p:nvPr>
        </p:nvSpPr>
        <p:spPr>
          <a:xfrm>
            <a:off x="5618275" y="2044800"/>
            <a:ext cx="15579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8" name="Google Shape;248;p30"/>
          <p:cNvSpPr txBox="1"/>
          <p:nvPr>
            <p:ph idx="9" type="subTitle"/>
          </p:nvPr>
        </p:nvSpPr>
        <p:spPr>
          <a:xfrm>
            <a:off x="7354438" y="2476488"/>
            <a:ext cx="1374300" cy="416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9" name="Google Shape;249;p30"/>
          <p:cNvSpPr txBox="1"/>
          <p:nvPr>
            <p:ph idx="13" type="title"/>
          </p:nvPr>
        </p:nvSpPr>
        <p:spPr>
          <a:xfrm>
            <a:off x="7354449" y="2044799"/>
            <a:ext cx="1797600" cy="37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antico"/>
              <a:buNone/>
              <a:defRPr b="1" sz="1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17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0" name="Google Shape;250;p30"/>
          <p:cNvSpPr txBox="1"/>
          <p:nvPr>
            <p:ph idx="14" type="subTitle"/>
          </p:nvPr>
        </p:nvSpPr>
        <p:spPr>
          <a:xfrm>
            <a:off x="478650" y="3104100"/>
            <a:ext cx="1452000" cy="61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Google Shape;251;p30"/>
          <p:cNvSpPr txBox="1"/>
          <p:nvPr>
            <p:ph idx="15" type="subTitle"/>
          </p:nvPr>
        </p:nvSpPr>
        <p:spPr>
          <a:xfrm>
            <a:off x="2102625" y="3104100"/>
            <a:ext cx="1582500" cy="642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" name="Google Shape;252;p30"/>
          <p:cNvSpPr txBox="1"/>
          <p:nvPr>
            <p:ph idx="16" type="subTitle"/>
          </p:nvPr>
        </p:nvSpPr>
        <p:spPr>
          <a:xfrm>
            <a:off x="5618275" y="3104109"/>
            <a:ext cx="12384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3" name="Google Shape;253;p30"/>
          <p:cNvSpPr txBox="1"/>
          <p:nvPr>
            <p:ph idx="17" type="subTitle"/>
          </p:nvPr>
        </p:nvSpPr>
        <p:spPr>
          <a:xfrm>
            <a:off x="7354450" y="3104109"/>
            <a:ext cx="12384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4" name="Google Shape;254;p30"/>
          <p:cNvSpPr txBox="1"/>
          <p:nvPr>
            <p:ph idx="18" type="subTitle"/>
          </p:nvPr>
        </p:nvSpPr>
        <p:spPr>
          <a:xfrm>
            <a:off x="625400" y="3960650"/>
            <a:ext cx="11397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30"/>
          <p:cNvSpPr txBox="1"/>
          <p:nvPr>
            <p:ph idx="19" type="subTitle"/>
          </p:nvPr>
        </p:nvSpPr>
        <p:spPr>
          <a:xfrm>
            <a:off x="2239700" y="3960657"/>
            <a:ext cx="1139700" cy="8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6" name="Google Shape;256;p30"/>
          <p:cNvSpPr txBox="1"/>
          <p:nvPr>
            <p:ph idx="20" type="subTitle"/>
          </p:nvPr>
        </p:nvSpPr>
        <p:spPr>
          <a:xfrm>
            <a:off x="4021800" y="3960660"/>
            <a:ext cx="1139700" cy="897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7" name="Google Shape;257;p30"/>
          <p:cNvSpPr txBox="1"/>
          <p:nvPr>
            <p:ph idx="21" type="subTitle"/>
          </p:nvPr>
        </p:nvSpPr>
        <p:spPr>
          <a:xfrm>
            <a:off x="5765025" y="3960650"/>
            <a:ext cx="1411200" cy="897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8" name="Google Shape;258;p30"/>
          <p:cNvSpPr txBox="1"/>
          <p:nvPr>
            <p:ph idx="22" type="subTitle"/>
          </p:nvPr>
        </p:nvSpPr>
        <p:spPr>
          <a:xfrm>
            <a:off x="7491550" y="3960657"/>
            <a:ext cx="1139700" cy="774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9" name="Google Shape;259;p30"/>
          <p:cNvSpPr txBox="1"/>
          <p:nvPr>
            <p:ph idx="23" type="subTitle"/>
          </p:nvPr>
        </p:nvSpPr>
        <p:spPr>
          <a:xfrm>
            <a:off x="3875050" y="3104100"/>
            <a:ext cx="1557900" cy="73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Lato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1">
  <p:cSld name="CUSTOM_5_1_1_1_4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>
            <p:ph idx="2" type="pic"/>
          </p:nvPr>
        </p:nvSpPr>
        <p:spPr>
          <a:xfrm>
            <a:off x="-1600" y="1969350"/>
            <a:ext cx="9144000" cy="3174600"/>
          </a:xfrm>
          <a:prstGeom prst="snip1Rect">
            <a:avLst>
              <a:gd fmla="val 19548" name="adj"/>
            </a:avLst>
          </a:prstGeom>
          <a:noFill/>
          <a:ln>
            <a:noFill/>
          </a:ln>
        </p:spPr>
      </p:sp>
      <p:sp>
        <p:nvSpPr>
          <p:cNvPr id="262" name="Google Shape;262;p31"/>
          <p:cNvSpPr txBox="1"/>
          <p:nvPr>
            <p:ph type="title"/>
          </p:nvPr>
        </p:nvSpPr>
        <p:spPr>
          <a:xfrm>
            <a:off x="5254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3" name="Google Shape;263;p31"/>
          <p:cNvSpPr txBox="1"/>
          <p:nvPr>
            <p:ph idx="1" type="body"/>
          </p:nvPr>
        </p:nvSpPr>
        <p:spPr>
          <a:xfrm>
            <a:off x="5254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4" name="Google Shape;264;p31"/>
          <p:cNvSpPr txBox="1"/>
          <p:nvPr>
            <p:ph idx="3" type="title"/>
          </p:nvPr>
        </p:nvSpPr>
        <p:spPr>
          <a:xfrm>
            <a:off x="24096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5" name="Google Shape;265;p31"/>
          <p:cNvSpPr txBox="1"/>
          <p:nvPr>
            <p:ph idx="4" type="body"/>
          </p:nvPr>
        </p:nvSpPr>
        <p:spPr>
          <a:xfrm>
            <a:off x="24096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6" name="Google Shape;266;p31"/>
          <p:cNvSpPr txBox="1"/>
          <p:nvPr>
            <p:ph idx="5" type="title"/>
          </p:nvPr>
        </p:nvSpPr>
        <p:spPr>
          <a:xfrm>
            <a:off x="42938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7" name="Google Shape;267;p31"/>
          <p:cNvSpPr txBox="1"/>
          <p:nvPr>
            <p:ph idx="6" type="body"/>
          </p:nvPr>
        </p:nvSpPr>
        <p:spPr>
          <a:xfrm>
            <a:off x="42938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8" name="Google Shape;268;p31"/>
          <p:cNvSpPr txBox="1"/>
          <p:nvPr>
            <p:ph idx="7" type="title"/>
          </p:nvPr>
        </p:nvSpPr>
        <p:spPr>
          <a:xfrm>
            <a:off x="6178025" y="2247450"/>
            <a:ext cx="1624500" cy="1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None/>
              <a:defRPr b="1"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9" name="Google Shape;269;p31"/>
          <p:cNvSpPr txBox="1"/>
          <p:nvPr>
            <p:ph idx="8" type="body"/>
          </p:nvPr>
        </p:nvSpPr>
        <p:spPr>
          <a:xfrm>
            <a:off x="6178025" y="2446425"/>
            <a:ext cx="1624500" cy="86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0" name="Google Shape;270;p31"/>
          <p:cNvSpPr txBox="1"/>
          <p:nvPr>
            <p:ph idx="9" type="subTitle"/>
          </p:nvPr>
        </p:nvSpPr>
        <p:spPr>
          <a:xfrm>
            <a:off x="24096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71" name="Google Shape;271;p31"/>
          <p:cNvSpPr txBox="1"/>
          <p:nvPr>
            <p:ph idx="13" type="subTitle"/>
          </p:nvPr>
        </p:nvSpPr>
        <p:spPr>
          <a:xfrm>
            <a:off x="5254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72" name="Google Shape;272;p31"/>
          <p:cNvSpPr txBox="1"/>
          <p:nvPr>
            <p:ph idx="14" type="subTitle"/>
          </p:nvPr>
        </p:nvSpPr>
        <p:spPr>
          <a:xfrm>
            <a:off x="42938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73" name="Google Shape;273;p31"/>
          <p:cNvSpPr txBox="1"/>
          <p:nvPr>
            <p:ph idx="15" type="subTitle"/>
          </p:nvPr>
        </p:nvSpPr>
        <p:spPr>
          <a:xfrm>
            <a:off x="6178025" y="3381375"/>
            <a:ext cx="1624500" cy="1579200"/>
          </a:xfrm>
          <a:prstGeom prst="rect">
            <a:avLst/>
          </a:prstGeom>
        </p:spPr>
        <p:txBody>
          <a:bodyPr anchorCtr="0" anchor="t" bIns="91425" lIns="274300" spcFirstLastPara="1" rIns="91425" wrap="square" tIns="91425">
            <a:noAutofit/>
          </a:bodyPr>
          <a:lstStyle>
            <a:lvl1pPr lv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ntico"/>
              <a:buNone/>
              <a:defRPr b="1" sz="14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antico"/>
              <a:buNone/>
              <a:defRPr b="1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74" name="Google Shape;274;p31"/>
          <p:cNvSpPr txBox="1"/>
          <p:nvPr>
            <p:ph idx="16"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75" name="Google Shape;275;p31"/>
          <p:cNvSpPr txBox="1"/>
          <p:nvPr>
            <p:ph idx="17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4">
  <p:cSld name="CUSTOM_5_1_1_1_1"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/>
        </p:nvSpPr>
        <p:spPr>
          <a:xfrm>
            <a:off x="8578200" y="4960647"/>
            <a:ext cx="281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2"/>
          <p:cNvSpPr txBox="1"/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79" name="Google Shape;279;p32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0" name="Google Shape;280;p32"/>
          <p:cNvSpPr txBox="1"/>
          <p:nvPr>
            <p:ph idx="2" type="title"/>
          </p:nvPr>
        </p:nvSpPr>
        <p:spPr>
          <a:xfrm>
            <a:off x="602600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81" name="Google Shape;281;p32"/>
          <p:cNvSpPr txBox="1"/>
          <p:nvPr>
            <p:ph idx="3" type="body"/>
          </p:nvPr>
        </p:nvSpPr>
        <p:spPr>
          <a:xfrm>
            <a:off x="602600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2" name="Google Shape;282;p32"/>
          <p:cNvSpPr txBox="1"/>
          <p:nvPr>
            <p:ph idx="4" type="title"/>
          </p:nvPr>
        </p:nvSpPr>
        <p:spPr>
          <a:xfrm>
            <a:off x="2253138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83" name="Google Shape;283;p32"/>
          <p:cNvSpPr txBox="1"/>
          <p:nvPr>
            <p:ph idx="5" type="body"/>
          </p:nvPr>
        </p:nvSpPr>
        <p:spPr>
          <a:xfrm>
            <a:off x="2253138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4" name="Google Shape;284;p32"/>
          <p:cNvSpPr txBox="1"/>
          <p:nvPr>
            <p:ph idx="6" type="title"/>
          </p:nvPr>
        </p:nvSpPr>
        <p:spPr>
          <a:xfrm>
            <a:off x="3903575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85" name="Google Shape;285;p32"/>
          <p:cNvSpPr txBox="1"/>
          <p:nvPr>
            <p:ph idx="7" type="body"/>
          </p:nvPr>
        </p:nvSpPr>
        <p:spPr>
          <a:xfrm>
            <a:off x="3903575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6" name="Google Shape;286;p32"/>
          <p:cNvSpPr txBox="1"/>
          <p:nvPr>
            <p:ph idx="8" type="title"/>
          </p:nvPr>
        </p:nvSpPr>
        <p:spPr>
          <a:xfrm>
            <a:off x="5554050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87" name="Google Shape;287;p32"/>
          <p:cNvSpPr txBox="1"/>
          <p:nvPr>
            <p:ph idx="9" type="body"/>
          </p:nvPr>
        </p:nvSpPr>
        <p:spPr>
          <a:xfrm>
            <a:off x="5554050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88" name="Google Shape;288;p32"/>
          <p:cNvSpPr txBox="1"/>
          <p:nvPr>
            <p:ph idx="13" type="title"/>
          </p:nvPr>
        </p:nvSpPr>
        <p:spPr>
          <a:xfrm>
            <a:off x="7204500" y="2574475"/>
            <a:ext cx="1336800" cy="410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Quantico"/>
              <a:buNone/>
              <a:defRPr sz="10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89" name="Google Shape;289;p32"/>
          <p:cNvSpPr txBox="1"/>
          <p:nvPr>
            <p:ph idx="14" type="body"/>
          </p:nvPr>
        </p:nvSpPr>
        <p:spPr>
          <a:xfrm>
            <a:off x="7204500" y="3034200"/>
            <a:ext cx="1336800" cy="141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2">
  <p:cSld name="CUSTOM_3">
    <p:bg>
      <p:bgPr>
        <a:solidFill>
          <a:schemeClr val="accent4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/>
          <p:nvPr/>
        </p:nvSpPr>
        <p:spPr>
          <a:xfrm>
            <a:off x="0" y="0"/>
            <a:ext cx="5521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292" name="Google Shape;292;p33"/>
          <p:cNvSpPr txBox="1"/>
          <p:nvPr>
            <p:ph idx="1" type="subTitle"/>
          </p:nvPr>
        </p:nvSpPr>
        <p:spPr>
          <a:xfrm>
            <a:off x="462950" y="41990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Lato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33"/>
          <p:cNvSpPr txBox="1"/>
          <p:nvPr>
            <p:ph type="title"/>
          </p:nvPr>
        </p:nvSpPr>
        <p:spPr>
          <a:xfrm>
            <a:off x="459325" y="1827800"/>
            <a:ext cx="3977700" cy="61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4" name="Google Shape;294;p33"/>
          <p:cNvSpPr txBox="1"/>
          <p:nvPr>
            <p:ph idx="2" type="title"/>
          </p:nvPr>
        </p:nvSpPr>
        <p:spPr>
          <a:xfrm>
            <a:off x="642250" y="2940425"/>
            <a:ext cx="1927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95" name="Google Shape;295;p33"/>
          <p:cNvSpPr txBox="1"/>
          <p:nvPr>
            <p:ph idx="3" type="title"/>
          </p:nvPr>
        </p:nvSpPr>
        <p:spPr>
          <a:xfrm>
            <a:off x="639625" y="3619500"/>
            <a:ext cx="2212500" cy="11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6" name="Google Shape;296;p33"/>
          <p:cNvSpPr txBox="1"/>
          <p:nvPr>
            <p:ph idx="4" type="title"/>
          </p:nvPr>
        </p:nvSpPr>
        <p:spPr>
          <a:xfrm>
            <a:off x="3222225" y="2940425"/>
            <a:ext cx="1927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97" name="Google Shape;297;p33"/>
          <p:cNvSpPr txBox="1"/>
          <p:nvPr>
            <p:ph idx="5" type="title"/>
          </p:nvPr>
        </p:nvSpPr>
        <p:spPr>
          <a:xfrm>
            <a:off x="3219600" y="3619500"/>
            <a:ext cx="2212500" cy="11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8" name="Google Shape;298;p33"/>
          <p:cNvSpPr txBox="1"/>
          <p:nvPr>
            <p:ph idx="6" type="title"/>
          </p:nvPr>
        </p:nvSpPr>
        <p:spPr>
          <a:xfrm>
            <a:off x="5807450" y="2940425"/>
            <a:ext cx="1927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299" name="Google Shape;299;p33"/>
          <p:cNvSpPr txBox="1"/>
          <p:nvPr>
            <p:ph idx="7" type="title"/>
          </p:nvPr>
        </p:nvSpPr>
        <p:spPr>
          <a:xfrm>
            <a:off x="5804825" y="3619500"/>
            <a:ext cx="2212500" cy="1113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0" name="Google Shape;300;p33"/>
          <p:cNvSpPr txBox="1"/>
          <p:nvPr>
            <p:ph idx="8" type="title"/>
          </p:nvPr>
        </p:nvSpPr>
        <p:spPr>
          <a:xfrm>
            <a:off x="459325" y="788000"/>
            <a:ext cx="46482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3">
  <p:cSld name="CUSTOM_5_1_1_1_2"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/>
        </p:nvSpPr>
        <p:spPr>
          <a:xfrm>
            <a:off x="8578200" y="4960647"/>
            <a:ext cx="281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34"/>
          <p:cNvSpPr txBox="1"/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04" name="Google Shape;304;p34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5" name="Google Shape;305;p34"/>
          <p:cNvSpPr txBox="1"/>
          <p:nvPr>
            <p:ph idx="2" type="title"/>
          </p:nvPr>
        </p:nvSpPr>
        <p:spPr>
          <a:xfrm>
            <a:off x="423025" y="2331750"/>
            <a:ext cx="16002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06" name="Google Shape;306;p34"/>
          <p:cNvSpPr txBox="1"/>
          <p:nvPr>
            <p:ph idx="3" type="body"/>
          </p:nvPr>
        </p:nvSpPr>
        <p:spPr>
          <a:xfrm>
            <a:off x="423025" y="2733050"/>
            <a:ext cx="16002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7" name="Google Shape;307;p34"/>
          <p:cNvSpPr txBox="1"/>
          <p:nvPr>
            <p:ph idx="4" type="title"/>
          </p:nvPr>
        </p:nvSpPr>
        <p:spPr>
          <a:xfrm>
            <a:off x="2568575" y="2331750"/>
            <a:ext cx="17223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08" name="Google Shape;308;p34"/>
          <p:cNvSpPr txBox="1"/>
          <p:nvPr>
            <p:ph idx="5" type="body"/>
          </p:nvPr>
        </p:nvSpPr>
        <p:spPr>
          <a:xfrm>
            <a:off x="2568575" y="2733050"/>
            <a:ext cx="17223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09" name="Google Shape;309;p34"/>
          <p:cNvSpPr txBox="1"/>
          <p:nvPr>
            <p:ph idx="6" type="title"/>
          </p:nvPr>
        </p:nvSpPr>
        <p:spPr>
          <a:xfrm>
            <a:off x="4751950" y="2331750"/>
            <a:ext cx="17223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10" name="Google Shape;310;p34"/>
          <p:cNvSpPr txBox="1"/>
          <p:nvPr>
            <p:ph idx="7" type="body"/>
          </p:nvPr>
        </p:nvSpPr>
        <p:spPr>
          <a:xfrm>
            <a:off x="4751950" y="2733050"/>
            <a:ext cx="17223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11" name="Google Shape;311;p34"/>
          <p:cNvSpPr txBox="1"/>
          <p:nvPr>
            <p:ph idx="8" type="title"/>
          </p:nvPr>
        </p:nvSpPr>
        <p:spPr>
          <a:xfrm>
            <a:off x="6909425" y="2331750"/>
            <a:ext cx="1722300" cy="252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Quantico"/>
              <a:buNone/>
              <a:defRPr sz="12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12" name="Google Shape;312;p34"/>
          <p:cNvSpPr txBox="1"/>
          <p:nvPr>
            <p:ph idx="9" type="body"/>
          </p:nvPr>
        </p:nvSpPr>
        <p:spPr>
          <a:xfrm>
            <a:off x="6855900" y="2733050"/>
            <a:ext cx="1722300" cy="19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●"/>
              <a:defRPr sz="900">
                <a:solidFill>
                  <a:schemeClr val="accent6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 sz="900">
                <a:solidFill>
                  <a:schemeClr val="accent6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Char char="■"/>
              <a:defRPr sz="9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-to-market ideas - ALT 2">
  <p:cSld name="CUSTOM_5_1_1_1_3"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>
            <p:ph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15" name="Google Shape;315;p35"/>
          <p:cNvSpPr txBox="1"/>
          <p:nvPr>
            <p:ph idx="1" type="subTitle"/>
          </p:nvPr>
        </p:nvSpPr>
        <p:spPr>
          <a:xfrm>
            <a:off x="446900" y="397650"/>
            <a:ext cx="5344500" cy="574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16" name="Google Shape;316;p35"/>
          <p:cNvSpPr txBox="1"/>
          <p:nvPr>
            <p:ph idx="2" type="subTitle"/>
          </p:nvPr>
        </p:nvSpPr>
        <p:spPr>
          <a:xfrm>
            <a:off x="705575" y="2387975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17" name="Google Shape;317;p35"/>
          <p:cNvSpPr txBox="1"/>
          <p:nvPr>
            <p:ph idx="3" type="subTitle"/>
          </p:nvPr>
        </p:nvSpPr>
        <p:spPr>
          <a:xfrm>
            <a:off x="705575" y="2948575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18" name="Google Shape;318;p35"/>
          <p:cNvSpPr txBox="1"/>
          <p:nvPr>
            <p:ph idx="4" type="subTitle"/>
          </p:nvPr>
        </p:nvSpPr>
        <p:spPr>
          <a:xfrm>
            <a:off x="705575" y="3518838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19" name="Google Shape;319;p35"/>
          <p:cNvSpPr txBox="1"/>
          <p:nvPr>
            <p:ph idx="5" type="subTitle"/>
          </p:nvPr>
        </p:nvSpPr>
        <p:spPr>
          <a:xfrm>
            <a:off x="705575" y="4092600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0" name="Google Shape;320;p35"/>
          <p:cNvSpPr txBox="1"/>
          <p:nvPr>
            <p:ph idx="6" type="subTitle"/>
          </p:nvPr>
        </p:nvSpPr>
        <p:spPr>
          <a:xfrm>
            <a:off x="705575" y="4654250"/>
            <a:ext cx="1236900" cy="3915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1" name="Google Shape;321;p35"/>
          <p:cNvSpPr txBox="1"/>
          <p:nvPr>
            <p:ph idx="7" type="body"/>
          </p:nvPr>
        </p:nvSpPr>
        <p:spPr>
          <a:xfrm>
            <a:off x="5843600" y="4634675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2" name="Google Shape;322;p35"/>
          <p:cNvSpPr txBox="1"/>
          <p:nvPr>
            <p:ph idx="8" type="body"/>
          </p:nvPr>
        </p:nvSpPr>
        <p:spPr>
          <a:xfrm>
            <a:off x="5843600" y="4088050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3" name="Google Shape;323;p35"/>
          <p:cNvSpPr txBox="1"/>
          <p:nvPr>
            <p:ph idx="9" type="body"/>
          </p:nvPr>
        </p:nvSpPr>
        <p:spPr>
          <a:xfrm>
            <a:off x="5843600" y="3509538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4" name="Google Shape;324;p35"/>
          <p:cNvSpPr txBox="1"/>
          <p:nvPr>
            <p:ph idx="13" type="body"/>
          </p:nvPr>
        </p:nvSpPr>
        <p:spPr>
          <a:xfrm>
            <a:off x="5843600" y="2948725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5" name="Google Shape;325;p35"/>
          <p:cNvSpPr txBox="1"/>
          <p:nvPr>
            <p:ph idx="14" type="title"/>
          </p:nvPr>
        </p:nvSpPr>
        <p:spPr>
          <a:xfrm>
            <a:off x="523500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6" name="Google Shape;326;p35"/>
          <p:cNvSpPr txBox="1"/>
          <p:nvPr>
            <p:ph idx="15" type="title"/>
          </p:nvPr>
        </p:nvSpPr>
        <p:spPr>
          <a:xfrm>
            <a:off x="2227800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7" name="Google Shape;327;p35"/>
          <p:cNvSpPr txBox="1"/>
          <p:nvPr>
            <p:ph idx="16" type="title"/>
          </p:nvPr>
        </p:nvSpPr>
        <p:spPr>
          <a:xfrm>
            <a:off x="3932100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8" name="Google Shape;328;p35"/>
          <p:cNvSpPr txBox="1"/>
          <p:nvPr>
            <p:ph idx="17" type="title"/>
          </p:nvPr>
        </p:nvSpPr>
        <p:spPr>
          <a:xfrm>
            <a:off x="5845325" y="1876038"/>
            <a:ext cx="14190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29" name="Google Shape;329;p35"/>
          <p:cNvSpPr txBox="1"/>
          <p:nvPr>
            <p:ph idx="18" type="body"/>
          </p:nvPr>
        </p:nvSpPr>
        <p:spPr>
          <a:xfrm>
            <a:off x="3930375" y="4634677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0" name="Google Shape;330;p35"/>
          <p:cNvSpPr txBox="1"/>
          <p:nvPr>
            <p:ph idx="19" type="body"/>
          </p:nvPr>
        </p:nvSpPr>
        <p:spPr>
          <a:xfrm>
            <a:off x="3930375" y="408805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1" name="Google Shape;331;p35"/>
          <p:cNvSpPr txBox="1"/>
          <p:nvPr>
            <p:ph idx="20" type="body"/>
          </p:nvPr>
        </p:nvSpPr>
        <p:spPr>
          <a:xfrm>
            <a:off x="3930375" y="350954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2" name="Google Shape;332;p35"/>
          <p:cNvSpPr txBox="1"/>
          <p:nvPr>
            <p:ph idx="21" type="body"/>
          </p:nvPr>
        </p:nvSpPr>
        <p:spPr>
          <a:xfrm>
            <a:off x="3930375" y="294873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3" name="Google Shape;333;p35"/>
          <p:cNvSpPr txBox="1"/>
          <p:nvPr>
            <p:ph idx="22" type="body"/>
          </p:nvPr>
        </p:nvSpPr>
        <p:spPr>
          <a:xfrm>
            <a:off x="2226950" y="4634675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4" name="Google Shape;334;p35"/>
          <p:cNvSpPr txBox="1"/>
          <p:nvPr>
            <p:ph idx="23" type="body"/>
          </p:nvPr>
        </p:nvSpPr>
        <p:spPr>
          <a:xfrm>
            <a:off x="2226950" y="4088053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5" name="Google Shape;335;p35"/>
          <p:cNvSpPr txBox="1"/>
          <p:nvPr>
            <p:ph idx="24" type="body"/>
          </p:nvPr>
        </p:nvSpPr>
        <p:spPr>
          <a:xfrm>
            <a:off x="2226950" y="3509544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6" name="Google Shape;336;p35"/>
          <p:cNvSpPr txBox="1"/>
          <p:nvPr>
            <p:ph idx="25" type="body"/>
          </p:nvPr>
        </p:nvSpPr>
        <p:spPr>
          <a:xfrm>
            <a:off x="2226950" y="2948734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7" name="Google Shape;337;p35"/>
          <p:cNvSpPr txBox="1"/>
          <p:nvPr>
            <p:ph idx="26" type="body"/>
          </p:nvPr>
        </p:nvSpPr>
        <p:spPr>
          <a:xfrm>
            <a:off x="5843600" y="2388163"/>
            <a:ext cx="24771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8" name="Google Shape;338;p35"/>
          <p:cNvSpPr txBox="1"/>
          <p:nvPr>
            <p:ph idx="27" type="body"/>
          </p:nvPr>
        </p:nvSpPr>
        <p:spPr>
          <a:xfrm>
            <a:off x="3930375" y="2388175"/>
            <a:ext cx="1753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9" name="Google Shape;339;p35"/>
          <p:cNvSpPr txBox="1"/>
          <p:nvPr>
            <p:ph idx="28" type="body"/>
          </p:nvPr>
        </p:nvSpPr>
        <p:spPr>
          <a:xfrm>
            <a:off x="2226950" y="2388175"/>
            <a:ext cx="16620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0">
  <p:cSld name="CUSTOM_2_1_1"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type="title"/>
          </p:nvPr>
        </p:nvSpPr>
        <p:spPr>
          <a:xfrm>
            <a:off x="5135225" y="2600350"/>
            <a:ext cx="554100" cy="36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42" name="Google Shape;342;p36"/>
          <p:cNvSpPr txBox="1"/>
          <p:nvPr>
            <p:ph idx="2" type="title"/>
          </p:nvPr>
        </p:nvSpPr>
        <p:spPr>
          <a:xfrm>
            <a:off x="5135225" y="3562743"/>
            <a:ext cx="554100" cy="36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43" name="Google Shape;343;p36"/>
          <p:cNvSpPr txBox="1"/>
          <p:nvPr>
            <p:ph idx="3" type="title"/>
          </p:nvPr>
        </p:nvSpPr>
        <p:spPr>
          <a:xfrm>
            <a:off x="5135225" y="4500074"/>
            <a:ext cx="554100" cy="367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 sz="2200">
                <a:solidFill>
                  <a:schemeClr val="accent2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44" name="Google Shape;344;p36"/>
          <p:cNvSpPr txBox="1"/>
          <p:nvPr>
            <p:ph idx="4" type="title"/>
          </p:nvPr>
        </p:nvSpPr>
        <p:spPr>
          <a:xfrm>
            <a:off x="439550" y="765750"/>
            <a:ext cx="5045700" cy="1039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45" name="Google Shape;345;p36"/>
          <p:cNvSpPr txBox="1"/>
          <p:nvPr>
            <p:ph idx="1" type="subTitle"/>
          </p:nvPr>
        </p:nvSpPr>
        <p:spPr>
          <a:xfrm>
            <a:off x="446900" y="397650"/>
            <a:ext cx="5344500" cy="30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700"/>
              <a:buFont typeface="Lato"/>
              <a:buNone/>
              <a:defRPr sz="16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46" name="Google Shape;346;p36"/>
          <p:cNvSpPr txBox="1"/>
          <p:nvPr>
            <p:ph idx="5" type="body"/>
          </p:nvPr>
        </p:nvSpPr>
        <p:spPr>
          <a:xfrm>
            <a:off x="5761162" y="2472057"/>
            <a:ext cx="2955900" cy="518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47" name="Google Shape;347;p36"/>
          <p:cNvSpPr txBox="1"/>
          <p:nvPr>
            <p:ph idx="6" type="body"/>
          </p:nvPr>
        </p:nvSpPr>
        <p:spPr>
          <a:xfrm>
            <a:off x="5761162" y="3436244"/>
            <a:ext cx="2955900" cy="518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48" name="Google Shape;348;p36"/>
          <p:cNvSpPr txBox="1"/>
          <p:nvPr>
            <p:ph idx="7" type="body"/>
          </p:nvPr>
        </p:nvSpPr>
        <p:spPr>
          <a:xfrm>
            <a:off x="5761162" y="4399826"/>
            <a:ext cx="2955900" cy="5184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49" name="Google Shape;349;p36"/>
          <p:cNvSpPr txBox="1"/>
          <p:nvPr>
            <p:ph idx="8" type="body"/>
          </p:nvPr>
        </p:nvSpPr>
        <p:spPr>
          <a:xfrm>
            <a:off x="706399" y="2753996"/>
            <a:ext cx="3288300" cy="17310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1pPr>
            <a:lvl2pPr indent="-3302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2pPr>
            <a:lvl3pPr indent="-3302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3pPr>
            <a:lvl4pPr indent="-3302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4pPr>
            <a:lvl5pPr indent="-3302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5pPr>
            <a:lvl6pPr indent="-3302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6pPr>
            <a:lvl7pPr indent="-3302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>
                <a:solidFill>
                  <a:schemeClr val="accent6"/>
                </a:solidFill>
              </a:defRPr>
            </a:lvl7pPr>
            <a:lvl8pPr indent="-3302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○"/>
              <a:defRPr sz="1600">
                <a:solidFill>
                  <a:schemeClr val="accent6"/>
                </a:solidFill>
              </a:defRPr>
            </a:lvl8pPr>
            <a:lvl9pPr indent="-3302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600"/>
              <a:buChar char="■"/>
              <a:defRPr sz="16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2"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/>
          <p:nvPr/>
        </p:nvSpPr>
        <p:spPr>
          <a:xfrm>
            <a:off x="0" y="1088675"/>
            <a:ext cx="3627900" cy="4054800"/>
          </a:xfrm>
          <a:prstGeom prst="snip1Rect">
            <a:avLst>
              <a:gd fmla="val 1091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52" name="Google Shape;352;p37"/>
          <p:cNvSpPr txBox="1"/>
          <p:nvPr>
            <p:ph type="title"/>
          </p:nvPr>
        </p:nvSpPr>
        <p:spPr>
          <a:xfrm>
            <a:off x="446100" y="396225"/>
            <a:ext cx="5101800" cy="853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53" name="Google Shape;353;p37"/>
          <p:cNvSpPr txBox="1"/>
          <p:nvPr>
            <p:ph idx="1" type="body"/>
          </p:nvPr>
        </p:nvSpPr>
        <p:spPr>
          <a:xfrm>
            <a:off x="3869875" y="1390269"/>
            <a:ext cx="3173400" cy="342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54" name="Google Shape;354;p37"/>
          <p:cNvSpPr txBox="1"/>
          <p:nvPr>
            <p:ph idx="2" type="body"/>
          </p:nvPr>
        </p:nvSpPr>
        <p:spPr>
          <a:xfrm>
            <a:off x="474675" y="1390150"/>
            <a:ext cx="2571300" cy="342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○"/>
              <a:defRPr>
                <a:solidFill>
                  <a:schemeClr val="accent6"/>
                </a:solidFill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0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9">
  <p:cSld name="CUSTOM_1">
    <p:bg>
      <p:bgPr>
        <a:solidFill>
          <a:schemeClr val="accen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/>
          <p:nvPr/>
        </p:nvSpPr>
        <p:spPr>
          <a:xfrm flipH="1">
            <a:off x="433300" y="-6150"/>
            <a:ext cx="8560200" cy="51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57" name="Google Shape;357;p38"/>
          <p:cNvSpPr/>
          <p:nvPr/>
        </p:nvSpPr>
        <p:spPr>
          <a:xfrm flipH="1">
            <a:off x="433300" y="-2175"/>
            <a:ext cx="8415900" cy="515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58" name="Google Shape;358;p38"/>
          <p:cNvSpPr/>
          <p:nvPr/>
        </p:nvSpPr>
        <p:spPr>
          <a:xfrm flipH="1">
            <a:off x="-10550" y="-6150"/>
            <a:ext cx="87108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59" name="Google Shape;359;p38"/>
          <p:cNvSpPr txBox="1"/>
          <p:nvPr>
            <p:ph type="title"/>
          </p:nvPr>
        </p:nvSpPr>
        <p:spPr>
          <a:xfrm>
            <a:off x="409625" y="401500"/>
            <a:ext cx="4011600" cy="43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360" name="Google Shape;360;p38"/>
          <p:cNvSpPr txBox="1"/>
          <p:nvPr>
            <p:ph idx="2" type="title"/>
          </p:nvPr>
        </p:nvSpPr>
        <p:spPr>
          <a:xfrm>
            <a:off x="420000" y="860450"/>
            <a:ext cx="35112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1" name="Google Shape;361;p38"/>
          <p:cNvSpPr txBox="1"/>
          <p:nvPr>
            <p:ph idx="3" type="title"/>
          </p:nvPr>
        </p:nvSpPr>
        <p:spPr>
          <a:xfrm>
            <a:off x="5128700" y="389602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2" name="Google Shape;362;p38"/>
          <p:cNvSpPr txBox="1"/>
          <p:nvPr>
            <p:ph idx="1" type="subTitle"/>
          </p:nvPr>
        </p:nvSpPr>
        <p:spPr>
          <a:xfrm>
            <a:off x="7258100" y="3896025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3" name="Google Shape;363;p38"/>
          <p:cNvSpPr txBox="1"/>
          <p:nvPr>
            <p:ph idx="4" type="title"/>
          </p:nvPr>
        </p:nvSpPr>
        <p:spPr>
          <a:xfrm>
            <a:off x="5128700" y="283832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4" name="Google Shape;364;p38"/>
          <p:cNvSpPr txBox="1"/>
          <p:nvPr>
            <p:ph idx="5" type="subTitle"/>
          </p:nvPr>
        </p:nvSpPr>
        <p:spPr>
          <a:xfrm>
            <a:off x="7258100" y="2838325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5" name="Google Shape;365;p38"/>
          <p:cNvSpPr txBox="1"/>
          <p:nvPr>
            <p:ph idx="6" type="title"/>
          </p:nvPr>
        </p:nvSpPr>
        <p:spPr>
          <a:xfrm>
            <a:off x="5128700" y="1812925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6" name="Google Shape;366;p38"/>
          <p:cNvSpPr txBox="1"/>
          <p:nvPr>
            <p:ph idx="7" type="subTitle"/>
          </p:nvPr>
        </p:nvSpPr>
        <p:spPr>
          <a:xfrm>
            <a:off x="7258100" y="1812925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8" type="title"/>
          </p:nvPr>
        </p:nvSpPr>
        <p:spPr>
          <a:xfrm>
            <a:off x="5128700" y="838600"/>
            <a:ext cx="2026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9" type="subTitle"/>
          </p:nvPr>
        </p:nvSpPr>
        <p:spPr>
          <a:xfrm>
            <a:off x="7258100" y="838600"/>
            <a:ext cx="811500" cy="385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_1">
    <p:bg>
      <p:bgPr>
        <a:solidFill>
          <a:schemeClr val="accen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/>
          <p:nvPr/>
        </p:nvSpPr>
        <p:spPr>
          <a:xfrm flipH="1">
            <a:off x="433300" y="0"/>
            <a:ext cx="8560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71" name="Google Shape;371;p39"/>
          <p:cNvSpPr/>
          <p:nvPr/>
        </p:nvSpPr>
        <p:spPr>
          <a:xfrm flipH="1">
            <a:off x="433300" y="0"/>
            <a:ext cx="8415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72" name="Google Shape;372;p39"/>
          <p:cNvSpPr/>
          <p:nvPr/>
        </p:nvSpPr>
        <p:spPr>
          <a:xfrm flipH="1">
            <a:off x="-10550" y="0"/>
            <a:ext cx="87108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73" name="Google Shape;373;p39"/>
          <p:cNvSpPr/>
          <p:nvPr/>
        </p:nvSpPr>
        <p:spPr>
          <a:xfrm>
            <a:off x="1504259" y="3582046"/>
            <a:ext cx="3354000" cy="1037700"/>
          </a:xfrm>
          <a:prstGeom prst="snip1Rect">
            <a:avLst>
              <a:gd fmla="val 24462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374" name="Google Shape;374;p39"/>
          <p:cNvSpPr txBox="1"/>
          <p:nvPr>
            <p:ph type="title"/>
          </p:nvPr>
        </p:nvSpPr>
        <p:spPr>
          <a:xfrm>
            <a:off x="2131600" y="3667325"/>
            <a:ext cx="2026500" cy="3672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9pPr>
          </a:lstStyle>
          <a:p/>
        </p:txBody>
      </p:sp>
      <p:sp>
        <p:nvSpPr>
          <p:cNvPr id="375" name="Google Shape;375;p39"/>
          <p:cNvSpPr txBox="1"/>
          <p:nvPr>
            <p:ph idx="1" type="subTitle"/>
          </p:nvPr>
        </p:nvSpPr>
        <p:spPr>
          <a:xfrm>
            <a:off x="1917225" y="4072850"/>
            <a:ext cx="2536500" cy="546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6" name="Google Shape;376;p39"/>
          <p:cNvSpPr/>
          <p:nvPr>
            <p:ph idx="2" type="pic"/>
          </p:nvPr>
        </p:nvSpPr>
        <p:spPr>
          <a:xfrm>
            <a:off x="387475" y="3575855"/>
            <a:ext cx="1309500" cy="10500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77" name="Google Shape;377;p39"/>
          <p:cNvSpPr txBox="1"/>
          <p:nvPr>
            <p:ph idx="3" type="title"/>
          </p:nvPr>
        </p:nvSpPr>
        <p:spPr>
          <a:xfrm>
            <a:off x="409500" y="1578275"/>
            <a:ext cx="3354000" cy="1091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8" name="Google Shape;378;p39"/>
          <p:cNvSpPr txBox="1"/>
          <p:nvPr>
            <p:ph idx="4" type="title"/>
          </p:nvPr>
        </p:nvSpPr>
        <p:spPr>
          <a:xfrm>
            <a:off x="409500" y="401500"/>
            <a:ext cx="3748500" cy="1091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3" name="Google Shape;38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8" name="Google Shape;388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3" name="Google Shape;393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4" name="Google Shape;394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9" name="Google Shape;399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3" name="Google Shape;403;p49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4" name="Google Shape;404;p49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5" name="Google Shape;405;p49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6" name="Google Shape;406;p49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7" name="Google Shape;407;p49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8" name="Google Shape;408;p49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1" name="Google Shape;411;p50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2" name="Google Shape;412;p50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1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5" name="Google Shape;415;p51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6" name="Google Shape;416;p51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7" name="Google Shape;417;p51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8" name="Google Shape;418;p51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2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1" name="Google Shape;421;p52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2" name="Google Shape;422;p52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3" name="Google Shape;423;p52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4" name="Google Shape;424;p52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5" name="Google Shape;425;p52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6" name="Google Shape;426;p52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29" name="Google Shape;429;p53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0" name="Google Shape;430;p53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1" name="Google Shape;431;p53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32" name="Google Shape;432;p53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3" name="Google Shape;433;p53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4" name="Google Shape;434;p53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5" name="Google Shape;435;p53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6" name="Google Shape;436;p53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9" name="Google Shape;439;p54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2" name="Google Shape;442;p55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55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55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5" name="Google Shape;44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6" name="Google Shape;446;p55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7" name="Google Shape;447;p55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6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0" name="Google Shape;450;p56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56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56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3" name="Google Shape;453;p56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56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5" name="Google Shape;45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6" name="Google Shape;456;p56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7" name="Google Shape;457;p56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8" name="Google Shape;458;p56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7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58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p58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58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p58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58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p58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9" name="Google Shape;469;p58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58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8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84700" y="460250"/>
            <a:ext cx="8574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ntico"/>
              <a:buNone/>
              <a:defRPr sz="3000">
                <a:solidFill>
                  <a:schemeClr val="dk1"/>
                </a:solidFill>
                <a:latin typeface="Quantico"/>
                <a:ea typeface="Quantico"/>
                <a:cs typeface="Quantico"/>
                <a:sym typeface="Quantic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84700" y="1299725"/>
            <a:ext cx="6153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2100" lvl="1" marL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2100" lvl="2" marL="1371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2100" lvl="3" marL="1828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2100" lvl="4" marL="22860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2100" lvl="5" marL="27432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2100" lvl="6" marL="3200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●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2100" lvl="7" marL="3657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Char char="○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2100" lvl="8" marL="41148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000"/>
              <a:buFont typeface="Lato"/>
              <a:buChar char="■"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9">
          <p15:clr>
            <a:schemeClr val="accent1"/>
          </p15:clr>
        </p15:guide>
        <p15:guide id="2" orient="horz" pos="899">
          <p15:clr>
            <a:schemeClr val="accent1"/>
          </p15:clr>
        </p15:guide>
        <p15:guide id="3" orient="horz" pos="960">
          <p15:clr>
            <a:schemeClr val="accent1"/>
          </p15:clr>
        </p15:guide>
        <p15:guide id="4" orient="horz" pos="1560">
          <p15:clr>
            <a:schemeClr val="accent1"/>
          </p15:clr>
        </p15:guide>
        <p15:guide id="5" orient="horz" pos="1620">
          <p15:clr>
            <a:schemeClr val="accent1"/>
          </p15:clr>
        </p15:guide>
        <p15:guide id="6" orient="horz" pos="2280">
          <p15:clr>
            <a:schemeClr val="accent1"/>
          </p15:clr>
        </p15:guide>
        <p15:guide id="7" orient="horz" pos="2341">
          <p15:clr>
            <a:schemeClr val="accent1"/>
          </p15:clr>
        </p15:guide>
        <p15:guide id="8" pos="299">
          <p15:clr>
            <a:schemeClr val="accent1"/>
          </p15:clr>
        </p15:guide>
        <p15:guide id="9" pos="1559">
          <p15:clr>
            <a:schemeClr val="accent1"/>
          </p15:clr>
        </p15:guide>
        <p15:guide id="10" pos="1618">
          <p15:clr>
            <a:schemeClr val="accent1"/>
          </p15:clr>
        </p15:guide>
        <p15:guide id="11" pos="1981">
          <p15:clr>
            <a:schemeClr val="accent2"/>
          </p15:clr>
        </p15:guide>
        <p15:guide id="12" pos="2039">
          <p15:clr>
            <a:schemeClr val="accent2"/>
          </p15:clr>
        </p15:guide>
        <p15:guide id="13" pos="2880">
          <p15:clr>
            <a:schemeClr val="accent1"/>
          </p15:clr>
        </p15:guide>
        <p15:guide id="14" pos="2939">
          <p15:clr>
            <a:schemeClr val="accent1"/>
          </p15:clr>
        </p15:guide>
        <p15:guide id="15" pos="3719">
          <p15:clr>
            <a:schemeClr val="accent2"/>
          </p15:clr>
        </p15:guide>
        <p15:guide id="16" pos="3779">
          <p15:clr>
            <a:schemeClr val="accent2"/>
          </p15:clr>
        </p15:guide>
        <p15:guide id="17" pos="4140">
          <p15:clr>
            <a:schemeClr val="accent1"/>
          </p15:clr>
        </p15:guide>
        <p15:guide id="18" pos="4199">
          <p15:clr>
            <a:schemeClr val="accent1"/>
          </p15:clr>
        </p15:guide>
        <p15:guide id="19" pos="5459">
          <p15:clr>
            <a:schemeClr val="accent1"/>
          </p15:clr>
        </p15:guide>
        <p15:guide id="20" orient="horz" pos="2941">
          <p15:clr>
            <a:schemeClr val="accent1"/>
          </p15:clr>
        </p15:guide>
        <p15:guide id="21" pos="179">
          <p15:clr>
            <a:srgbClr val="EA4335"/>
          </p15:clr>
        </p15:guide>
        <p15:guide id="22" orient="horz" pos="180">
          <p15:clr>
            <a:srgbClr val="EA4335"/>
          </p15:clr>
        </p15:guide>
        <p15:guide id="23" pos="5581">
          <p15:clr>
            <a:srgbClr val="EA4335"/>
          </p15:clr>
        </p15:guide>
        <p15:guide id="24" orient="horz" pos="30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rxiv.org/pdf/2412.16075" TargetMode="External"/><Relationship Id="rId4" Type="http://schemas.openxmlformats.org/officeDocument/2006/relationships/hyperlink" Target="https://deepmind.google/blog/alphageometry-an-olympiad-level-ai-system-for-geometry/" TargetMode="External"/><Relationship Id="rId5" Type="http://schemas.openxmlformats.org/officeDocument/2006/relationships/hyperlink" Target="https://www.nature.com/articles/s41586-025-09833-y" TargetMode="External"/><Relationship Id="rId6" Type="http://schemas.openxmlformats.org/officeDocument/2006/relationships/hyperlink" Target="https://arxiv.org/pdf/2502.17387" TargetMode="External"/><Relationship Id="rId7" Type="http://schemas.openxmlformats.org/officeDocument/2006/relationships/hyperlink" Target="https://arxiv.org/abs/2211.1043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/>
          <p:nvPr>
            <p:ph idx="1" type="subTitle"/>
          </p:nvPr>
        </p:nvSpPr>
        <p:spPr>
          <a:xfrm>
            <a:off x="958450" y="4298625"/>
            <a:ext cx="2008500" cy="45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2/27/2026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Benny Attar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300"/>
              <a:t>Machine-Assisted Math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</p:txBody>
      </p:sp>
      <p:sp>
        <p:nvSpPr>
          <p:cNvPr id="477" name="Google Shape;477;p59"/>
          <p:cNvSpPr txBox="1"/>
          <p:nvPr>
            <p:ph type="title"/>
          </p:nvPr>
        </p:nvSpPr>
        <p:spPr>
          <a:xfrm>
            <a:off x="876900" y="874250"/>
            <a:ext cx="4426500" cy="2632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6500"/>
              <a:t>Math Data for AI</a:t>
            </a:r>
            <a:endParaRPr sz="5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/>
          <p:nvPr>
            <p:ph type="title"/>
          </p:nvPr>
        </p:nvSpPr>
        <p:spPr>
          <a:xfrm>
            <a:off x="886625" y="723625"/>
            <a:ext cx="87351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Case study: PAL - Example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500"/>
          </a:p>
        </p:txBody>
      </p:sp>
      <p:pic>
        <p:nvPicPr>
          <p:cNvPr id="533" name="Google Shape;533;p68" title="Screenshot 2026-02-23 at 23.59.4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075" y="1207211"/>
            <a:ext cx="5519450" cy="36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title"/>
          </p:nvPr>
        </p:nvSpPr>
        <p:spPr>
          <a:xfrm>
            <a:off x="920550" y="904500"/>
            <a:ext cx="87351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Case study: Midas (trymidas.ai)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100"/>
          </a:p>
        </p:txBody>
      </p:sp>
      <p:sp>
        <p:nvSpPr>
          <p:cNvPr id="539" name="Google Shape;539;p69"/>
          <p:cNvSpPr txBox="1"/>
          <p:nvPr>
            <p:ph idx="2" type="title"/>
          </p:nvPr>
        </p:nvSpPr>
        <p:spPr>
          <a:xfrm>
            <a:off x="920550" y="1881950"/>
            <a:ext cx="78900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Midas verifies your training data and model outputs, catching hidden errors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Products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Midas-Formal V1 - 5,560 rigorously validated Lean 4 statements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ProofCheck API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Math dataset hub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Annotate studio - math-specific RLHF environment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Raised a $10M round led by Valor Equity Partners and Nova Global (Feb 6th 2026)</a:t>
            </a:r>
            <a:endParaRPr/>
          </a:p>
        </p:txBody>
      </p:sp>
      <p:pic>
        <p:nvPicPr>
          <p:cNvPr id="540" name="Google Shape;540;p69" title="Screenshot 2026-02-16 at 11.22.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138" y="3905524"/>
            <a:ext cx="4143068" cy="10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/>
          <p:nvPr>
            <p:ph type="title"/>
          </p:nvPr>
        </p:nvSpPr>
        <p:spPr>
          <a:xfrm>
            <a:off x="920550" y="904500"/>
            <a:ext cx="87351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Case study: Midas (</a:t>
            </a:r>
            <a:r>
              <a:rPr lang="en" sz="3100"/>
              <a:t>trymidas.ai</a:t>
            </a:r>
            <a:r>
              <a:rPr lang="en" sz="3100"/>
              <a:t>)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100"/>
          </a:p>
        </p:txBody>
      </p:sp>
      <p:pic>
        <p:nvPicPr>
          <p:cNvPr id="546" name="Google Shape;546;p70" title="Screenshot 2026-02-24 at 0.16.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950" y="1643350"/>
            <a:ext cx="6655452" cy="3025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0"/>
          <p:cNvSpPr txBox="1"/>
          <p:nvPr/>
        </p:nvSpPr>
        <p:spPr>
          <a:xfrm>
            <a:off x="1537662" y="4679988"/>
            <a:ext cx="806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Screenshot of leading LLM leaderboard on Midas-formal V1 dataset (2/24/2026)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1"/>
          <p:cNvSpPr txBox="1"/>
          <p:nvPr>
            <p:ph type="title"/>
          </p:nvPr>
        </p:nvSpPr>
        <p:spPr>
          <a:xfrm>
            <a:off x="920550" y="904500"/>
            <a:ext cx="87351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Future</a:t>
            </a:r>
            <a:r>
              <a:rPr lang="en" sz="3100"/>
              <a:t> work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100"/>
          </a:p>
        </p:txBody>
      </p:sp>
      <p:sp>
        <p:nvSpPr>
          <p:cNvPr id="553" name="Google Shape;553;p71"/>
          <p:cNvSpPr txBox="1"/>
          <p:nvPr>
            <p:ph idx="2" type="title"/>
          </p:nvPr>
        </p:nvSpPr>
        <p:spPr>
          <a:xfrm>
            <a:off x="920550" y="1881950"/>
            <a:ext cx="66021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"/>
              <a:t>Open questions: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What are other ways we can expand the corpus of math data?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Is there a limit to synthetic data?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Can the introduction of RL environments open a new domain for reasoning, and downstream of that, math?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Finite vs infinite amount of math data?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And if so, how can we make do with what we have?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2"/>
          <p:cNvSpPr txBox="1"/>
          <p:nvPr>
            <p:ph type="title"/>
          </p:nvPr>
        </p:nvSpPr>
        <p:spPr>
          <a:xfrm>
            <a:off x="920550" y="904500"/>
            <a:ext cx="87351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References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100"/>
          </a:p>
        </p:txBody>
      </p:sp>
      <p:sp>
        <p:nvSpPr>
          <p:cNvPr id="559" name="Google Shape;559;p72"/>
          <p:cNvSpPr txBox="1"/>
          <p:nvPr>
            <p:ph idx="2" type="title"/>
          </p:nvPr>
        </p:nvSpPr>
        <p:spPr>
          <a:xfrm>
            <a:off x="920550" y="1881950"/>
            <a:ext cx="74925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Formal Mathematical Reasoning: A New Frontier in AI</a:t>
            </a:r>
            <a:r>
              <a:rPr lang="en"/>
              <a:t> (Yang, et al, 2026).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-"/>
            </a:pPr>
            <a:r>
              <a:rPr lang="en" u="sng">
                <a:solidFill>
                  <a:schemeClr val="l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AlphaGeometry: An Olympiad Level AI System for Geometry</a:t>
            </a:r>
            <a:r>
              <a:rPr lang="en">
                <a:solidFill>
                  <a:schemeClr val="lt2"/>
                </a:solidFill>
              </a:rPr>
              <a:t> </a:t>
            </a:r>
            <a:r>
              <a:rPr lang="en"/>
              <a:t>(</a:t>
            </a:r>
            <a:r>
              <a:rPr lang="en"/>
              <a:t>Trieu Trinh and Thang Luong, 2024).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-"/>
            </a:pPr>
            <a:r>
              <a:rPr lang="en" u="sng">
                <a:solidFill>
                  <a:schemeClr val="l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Olympiad-level formal  mathematical reasoning with RL</a:t>
            </a:r>
            <a:r>
              <a:rPr lang="en"/>
              <a:t> (Hubert, at al, 2025)</a:t>
            </a:r>
            <a:endParaRPr>
              <a:solidFill>
                <a:schemeClr val="lt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-"/>
            </a:pPr>
            <a:r>
              <a:rPr lang="en" u="sng">
                <a:solidFill>
                  <a:schemeClr val="lt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BigMATH: A Large-Scale, High-Quality Math Dataset for Reinforcement Learning in Language Models </a:t>
            </a:r>
            <a:r>
              <a:rPr lang="en"/>
              <a:t>(Albalak, et al, 2025)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u="sng">
                <a:solidFill>
                  <a:schemeClr val="lt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PAL: Program Aided Language Models</a:t>
            </a:r>
            <a:r>
              <a:rPr lang="en"/>
              <a:t> (Gao, et al, 2022)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"/>
          <p:cNvSpPr txBox="1"/>
          <p:nvPr>
            <p:ph type="title"/>
          </p:nvPr>
        </p:nvSpPr>
        <p:spPr>
          <a:xfrm>
            <a:off x="920550" y="904500"/>
            <a:ext cx="72267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brief timeline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83" name="Google Shape;483;p60"/>
          <p:cNvSpPr txBox="1"/>
          <p:nvPr>
            <p:ph idx="2" type="title"/>
          </p:nvPr>
        </p:nvSpPr>
        <p:spPr>
          <a:xfrm>
            <a:off x="920550" y="1881950"/>
            <a:ext cx="79392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1990s - human math corpora (printed textbooks, physical lecture notes, etc.)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2000s - early digital math text (PDF textbooks, early arXiv, LaTeX, etc.)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Early 2010s - early math communities (Math StackExchange, math blogs, etc.)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Introduced problems paired with human written explanations!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Late 2010s - worked solution datasets (MATH dataset (Hendrycks et al., 2021), etc)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Early 2020s - formal proof corpora (Lean, Coq, Isabelle libraries)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2023 onwards - synthetic and verified math data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1"/>
          <p:cNvSpPr txBox="1"/>
          <p:nvPr>
            <p:ph type="title"/>
          </p:nvPr>
        </p:nvSpPr>
        <p:spPr>
          <a:xfrm>
            <a:off x="920550" y="904500"/>
            <a:ext cx="72267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Current status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89" name="Google Shape;489;p61"/>
          <p:cNvSpPr txBox="1"/>
          <p:nvPr>
            <p:ph idx="2" type="title"/>
          </p:nvPr>
        </p:nvSpPr>
        <p:spPr>
          <a:xfrm>
            <a:off x="920550" y="1881950"/>
            <a:ext cx="70566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"/>
              <a:t>Two regimes: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Human authored math data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Textbooks, Olympiad problems + solutions, benchmarks like GSM8K, MATH, etc.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Diminishing value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Machine authored + verified math data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Large formal libraries, proof scripts, etc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Mathlib,  Lean4 corpora, MiniF2F, etc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Huge scaling opportunities + costs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2"/>
          <p:cNvSpPr txBox="1"/>
          <p:nvPr>
            <p:ph type="title"/>
          </p:nvPr>
        </p:nvSpPr>
        <p:spPr>
          <a:xfrm>
            <a:off x="920550" y="904500"/>
            <a:ext cx="72267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main bottleneck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95" name="Google Shape;495;p62"/>
          <p:cNvSpPr txBox="1"/>
          <p:nvPr>
            <p:ph idx="2" type="title"/>
          </p:nvPr>
        </p:nvSpPr>
        <p:spPr>
          <a:xfrm>
            <a:off x="920550" y="1881950"/>
            <a:ext cx="73092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As has been well documented, LLM performance tends to broadly and consistently improve when we grow the model size and data size together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There is a scarcity of human created proof data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LLM mathematical reasoning is constrained by the lack of potential datasets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Key question: how do we get more data?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3"/>
          <p:cNvSpPr txBox="1"/>
          <p:nvPr>
            <p:ph type="title"/>
          </p:nvPr>
        </p:nvSpPr>
        <p:spPr>
          <a:xfrm>
            <a:off x="920550" y="904500"/>
            <a:ext cx="72267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/>
              <a:t>Solution 1: Auto-formalization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300"/>
          </a:p>
        </p:txBody>
      </p:sp>
      <p:sp>
        <p:nvSpPr>
          <p:cNvPr id="501" name="Google Shape;501;p63"/>
          <p:cNvSpPr txBox="1"/>
          <p:nvPr>
            <p:ph idx="2" type="title"/>
          </p:nvPr>
        </p:nvSpPr>
        <p:spPr>
          <a:xfrm>
            <a:off x="920550" y="1881950"/>
            <a:ext cx="77457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Auto-formalize non-</a:t>
            </a:r>
            <a:r>
              <a:rPr lang="en"/>
              <a:t>standardized</a:t>
            </a:r>
            <a:r>
              <a:rPr lang="en"/>
              <a:t> mathematical texts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Websites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Research papers (Arxiv, etc.)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Textbooks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Notebooks / lecture notes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Images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L</a:t>
            </a:r>
            <a:r>
              <a:rPr lang="en"/>
              <a:t>earn from those translations for training in an expert iteration loop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4"/>
          <p:cNvSpPr txBox="1"/>
          <p:nvPr>
            <p:ph idx="2" type="title"/>
          </p:nvPr>
        </p:nvSpPr>
        <p:spPr>
          <a:xfrm>
            <a:off x="790150" y="1600525"/>
            <a:ext cx="35121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What if based on existing math data, we can generate </a:t>
            </a:r>
            <a:r>
              <a:rPr i="1" lang="en"/>
              <a:t>new</a:t>
            </a:r>
            <a:r>
              <a:rPr lang="en"/>
              <a:t> math data?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AlphaGeometry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Generated 100 million unique examples of varying difficulty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Nine million featured added constructs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Verification combined from expert humans and computer</a:t>
            </a:r>
            <a:endParaRPr/>
          </a:p>
        </p:txBody>
      </p:sp>
      <p:sp>
        <p:nvSpPr>
          <p:cNvPr id="507" name="Google Shape;507;p64"/>
          <p:cNvSpPr txBox="1"/>
          <p:nvPr>
            <p:ph type="title"/>
          </p:nvPr>
        </p:nvSpPr>
        <p:spPr>
          <a:xfrm>
            <a:off x="920550" y="904500"/>
            <a:ext cx="76044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/>
              <a:t>Solution 2: Synthetic data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300"/>
          </a:p>
        </p:txBody>
      </p:sp>
      <p:pic>
        <p:nvPicPr>
          <p:cNvPr id="508" name="Google Shape;50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950" y="1965600"/>
            <a:ext cx="4536950" cy="22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"/>
          <p:cNvSpPr txBox="1"/>
          <p:nvPr>
            <p:ph type="title"/>
          </p:nvPr>
        </p:nvSpPr>
        <p:spPr>
          <a:xfrm>
            <a:off x="863475" y="746225"/>
            <a:ext cx="76044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AlphaGeomtery</a:t>
            </a:r>
            <a:r>
              <a:rPr lang="en" sz="2500"/>
              <a:t> - how did they generate the data?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500"/>
          </a:p>
        </p:txBody>
      </p:sp>
      <p:pic>
        <p:nvPicPr>
          <p:cNvPr id="514" name="Google Shape;51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475" y="1350675"/>
            <a:ext cx="7453702" cy="345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6"/>
          <p:cNvSpPr txBox="1"/>
          <p:nvPr>
            <p:ph type="title"/>
          </p:nvPr>
        </p:nvSpPr>
        <p:spPr>
          <a:xfrm>
            <a:off x="920550" y="904500"/>
            <a:ext cx="87351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Solution 3: Data from different modalities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100"/>
          </a:p>
        </p:txBody>
      </p:sp>
      <p:sp>
        <p:nvSpPr>
          <p:cNvPr id="520" name="Google Shape;520;p66"/>
          <p:cNvSpPr txBox="1"/>
          <p:nvPr>
            <p:ph idx="2" type="title"/>
          </p:nvPr>
        </p:nvSpPr>
        <p:spPr>
          <a:xfrm>
            <a:off x="920550" y="1881950"/>
            <a:ext cx="7197300" cy="19440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Math data is inherently limited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But there are modals that are similar to math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For example, code. Both require symbolic reasoning!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Why don’t we use code datasets?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Other potential non-math domains of datasets that can improve mathematical reasoning: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Tables / structured data (explicit relations between data)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Interactive environments (models learn which moves reduce complexity)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 txBox="1"/>
          <p:nvPr>
            <p:ph type="title"/>
          </p:nvPr>
        </p:nvSpPr>
        <p:spPr>
          <a:xfrm>
            <a:off x="920550" y="904500"/>
            <a:ext cx="8735100" cy="908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Case study: PAL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100"/>
          </a:p>
        </p:txBody>
      </p:sp>
      <p:sp>
        <p:nvSpPr>
          <p:cNvPr id="526" name="Google Shape;526;p67"/>
          <p:cNvSpPr txBox="1"/>
          <p:nvPr>
            <p:ph idx="2" type="title"/>
          </p:nvPr>
        </p:nvSpPr>
        <p:spPr>
          <a:xfrm>
            <a:off x="920550" y="1469881"/>
            <a:ext cx="4675200" cy="1307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Math problems need: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Exact reasoning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Step wise deduction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Verifiable results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So does code.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PAL: so then </a:t>
            </a:r>
            <a:r>
              <a:rPr lang="en"/>
              <a:t>let's</a:t>
            </a:r>
            <a:r>
              <a:rPr lang="en"/>
              <a:t> use code to train for math!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LLM reads natural language problems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G</a:t>
            </a:r>
            <a:r>
              <a:rPr lang="en"/>
              <a:t>enerate programs as the intermediate reasoning steps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Offloads the solution step to a Python interpreter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Answer is given in natural language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67" title="Screenshot 2026-02-16 at 10.50.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875" y="764000"/>
            <a:ext cx="3419575" cy="409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 Pitch 2024">
  <a:themeElements>
    <a:clrScheme name="Google Colours">
      <a:dk1>
        <a:srgbClr val="000000"/>
      </a:dk1>
      <a:lt1>
        <a:srgbClr val="182A43"/>
      </a:lt1>
      <a:dk2>
        <a:srgbClr val="253851"/>
      </a:dk2>
      <a:lt2>
        <a:srgbClr val="364D6C"/>
      </a:lt2>
      <a:accent1>
        <a:srgbClr val="4F6887"/>
      </a:accent1>
      <a:accent2>
        <a:srgbClr val="6C87A6"/>
      </a:accent2>
      <a:accent3>
        <a:srgbClr val="86A3C3"/>
      </a:accent3>
      <a:accent4>
        <a:srgbClr val="97C5EF"/>
      </a:accent4>
      <a:accent5>
        <a:srgbClr val="A7D4FF"/>
      </a:accent5>
      <a:accent6>
        <a:srgbClr val="BEDEFF"/>
      </a:accent6>
      <a:hlink>
        <a:srgbClr val="FFFFFF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